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98F"/>
    <a:srgbClr val="4E27BB"/>
    <a:srgbClr val="6A27C3"/>
    <a:srgbClr val="4B24AC"/>
    <a:srgbClr val="6733F9"/>
    <a:srgbClr val="A46BF9"/>
    <a:srgbClr val="030D11"/>
    <a:srgbClr val="0B3041"/>
    <a:srgbClr val="701A70"/>
    <a:srgbClr val="461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75" d="100"/>
          <a:sy n="75" d="100"/>
        </p:scale>
        <p:origin x="-2166" y="-2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1" y="6646136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1" y="8532715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59" y="11247739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B68415-2AB5-DDE5-9918-BF1A6C2631A1}"/>
              </a:ext>
            </a:extLst>
          </p:cNvPr>
          <p:cNvGrpSpPr/>
          <p:nvPr/>
        </p:nvGrpSpPr>
        <p:grpSpPr>
          <a:xfrm rot="715517">
            <a:off x="8857069" y="5614767"/>
            <a:ext cx="5940339" cy="9885484"/>
            <a:chOff x="9111477" y="5024831"/>
            <a:chExt cx="5940339" cy="98854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/>
            <p:nvPr/>
          </p:nvSpPr>
          <p:spPr>
            <a:xfrm>
              <a:off x="10574169" y="5994948"/>
              <a:ext cx="3730859" cy="3270324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0859" h="3270324">
                  <a:moveTo>
                    <a:pt x="1258753" y="0"/>
                  </a:moveTo>
                  <a:cubicBezTo>
                    <a:pt x="1750268" y="656771"/>
                    <a:pt x="2406701" y="953407"/>
                    <a:pt x="3341991" y="562428"/>
                  </a:cubicBezTo>
                  <a:cubicBezTo>
                    <a:pt x="2870958" y="1264478"/>
                    <a:pt x="2626110" y="2145057"/>
                    <a:pt x="3730859" y="3060453"/>
                  </a:cubicBezTo>
                  <a:cubicBezTo>
                    <a:pt x="2628076" y="2351609"/>
                    <a:pt x="1545168" y="2477239"/>
                    <a:pt x="1241955" y="3270324"/>
                  </a:cubicBezTo>
                  <a:cubicBezTo>
                    <a:pt x="1263649" y="2790470"/>
                    <a:pt x="1272426" y="2510721"/>
                    <a:pt x="955896" y="2774510"/>
                  </a:cubicBezTo>
                  <a:cubicBezTo>
                    <a:pt x="1229122" y="2099293"/>
                    <a:pt x="516261" y="1954347"/>
                    <a:pt x="0" y="1905075"/>
                  </a:cubicBezTo>
                  <a:cubicBezTo>
                    <a:pt x="599622" y="1604785"/>
                    <a:pt x="1467396" y="951982"/>
                    <a:pt x="1258753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966B3E2-05FA-183E-6D4B-0967E8536F50}"/>
                </a:ext>
              </a:extLst>
            </p:cNvPr>
            <p:cNvSpPr/>
            <p:nvPr/>
          </p:nvSpPr>
          <p:spPr>
            <a:xfrm>
              <a:off x="12035232" y="8585692"/>
              <a:ext cx="2814263" cy="6324623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933450 w 2744680"/>
                <a:gd name="connsiteY0" fmla="*/ 21 h 6381771"/>
                <a:gd name="connsiteX1" fmla="*/ 2724150 w 2744680"/>
                <a:gd name="connsiteY1" fmla="*/ 2438421 h 6381771"/>
                <a:gd name="connsiteX2" fmla="*/ 0 w 2744680"/>
                <a:gd name="connsiteY2" fmla="*/ 6381771 h 6381771"/>
                <a:gd name="connsiteX0" fmla="*/ 933450 w 2727307"/>
                <a:gd name="connsiteY0" fmla="*/ 21 h 6381771"/>
                <a:gd name="connsiteX1" fmla="*/ 2724150 w 2727307"/>
                <a:gd name="connsiteY1" fmla="*/ 2438421 h 6381771"/>
                <a:gd name="connsiteX2" fmla="*/ 0 w 2727307"/>
                <a:gd name="connsiteY2" fmla="*/ 6381771 h 6381771"/>
                <a:gd name="connsiteX0" fmla="*/ 933450 w 2799585"/>
                <a:gd name="connsiteY0" fmla="*/ 22 h 6381772"/>
                <a:gd name="connsiteX1" fmla="*/ 2796722 w 2799585"/>
                <a:gd name="connsiteY1" fmla="*/ 2394880 h 6381772"/>
                <a:gd name="connsiteX2" fmla="*/ 0 w 2799585"/>
                <a:gd name="connsiteY2" fmla="*/ 6381772 h 6381772"/>
                <a:gd name="connsiteX0" fmla="*/ 933450 w 2799585"/>
                <a:gd name="connsiteY0" fmla="*/ 22 h 6381772"/>
                <a:gd name="connsiteX1" fmla="*/ 2796722 w 2799585"/>
                <a:gd name="connsiteY1" fmla="*/ 2394880 h 6381772"/>
                <a:gd name="connsiteX2" fmla="*/ 0 w 2799585"/>
                <a:gd name="connsiteY2" fmla="*/ 6381772 h 6381772"/>
                <a:gd name="connsiteX0" fmla="*/ 947738 w 2816536"/>
                <a:gd name="connsiteY0" fmla="*/ 23 h 6362723"/>
                <a:gd name="connsiteX1" fmla="*/ 2796722 w 2816536"/>
                <a:gd name="connsiteY1" fmla="*/ 2375831 h 6362723"/>
                <a:gd name="connsiteX2" fmla="*/ 0 w 2816536"/>
                <a:gd name="connsiteY2" fmla="*/ 6362723 h 6362723"/>
                <a:gd name="connsiteX0" fmla="*/ 933450 w 2815755"/>
                <a:gd name="connsiteY0" fmla="*/ 23 h 6348435"/>
                <a:gd name="connsiteX1" fmla="*/ 2796722 w 2815755"/>
                <a:gd name="connsiteY1" fmla="*/ 2361543 h 6348435"/>
                <a:gd name="connsiteX2" fmla="*/ 0 w 2815755"/>
                <a:gd name="connsiteY2" fmla="*/ 6348435 h 6348435"/>
                <a:gd name="connsiteX0" fmla="*/ 933450 w 2815755"/>
                <a:gd name="connsiteY0" fmla="*/ 22 h 6377009"/>
                <a:gd name="connsiteX1" fmla="*/ 2796722 w 2815755"/>
                <a:gd name="connsiteY1" fmla="*/ 2390117 h 6377009"/>
                <a:gd name="connsiteX2" fmla="*/ 0 w 2815755"/>
                <a:gd name="connsiteY2" fmla="*/ 6377009 h 6377009"/>
                <a:gd name="connsiteX0" fmla="*/ 933450 w 2815755"/>
                <a:gd name="connsiteY0" fmla="*/ 23 h 6348435"/>
                <a:gd name="connsiteX1" fmla="*/ 2796722 w 2815755"/>
                <a:gd name="connsiteY1" fmla="*/ 2361543 h 6348435"/>
                <a:gd name="connsiteX2" fmla="*/ 0 w 2815755"/>
                <a:gd name="connsiteY2" fmla="*/ 6348435 h 6348435"/>
                <a:gd name="connsiteX0" fmla="*/ 914400 w 2814751"/>
                <a:gd name="connsiteY0" fmla="*/ 22 h 6377009"/>
                <a:gd name="connsiteX1" fmla="*/ 2796722 w 2814751"/>
                <a:gd name="connsiteY1" fmla="*/ 2390117 h 6377009"/>
                <a:gd name="connsiteX2" fmla="*/ 0 w 2814751"/>
                <a:gd name="connsiteY2" fmla="*/ 6377009 h 6377009"/>
                <a:gd name="connsiteX0" fmla="*/ 914400 w 2814751"/>
                <a:gd name="connsiteY0" fmla="*/ 23 h 6362723"/>
                <a:gd name="connsiteX1" fmla="*/ 2796722 w 2814751"/>
                <a:gd name="connsiteY1" fmla="*/ 2375831 h 6362723"/>
                <a:gd name="connsiteX2" fmla="*/ 0 w 2814751"/>
                <a:gd name="connsiteY2" fmla="*/ 6362723 h 6362723"/>
                <a:gd name="connsiteX0" fmla="*/ 919162 w 2814998"/>
                <a:gd name="connsiteY0" fmla="*/ 23 h 6348435"/>
                <a:gd name="connsiteX1" fmla="*/ 2796722 w 2814998"/>
                <a:gd name="connsiteY1" fmla="*/ 2361543 h 6348435"/>
                <a:gd name="connsiteX2" fmla="*/ 0 w 2814998"/>
                <a:gd name="connsiteY2" fmla="*/ 6348435 h 6348435"/>
                <a:gd name="connsiteX0" fmla="*/ 923924 w 2815248"/>
                <a:gd name="connsiteY0" fmla="*/ 24 h 6329386"/>
                <a:gd name="connsiteX1" fmla="*/ 2796722 w 2815248"/>
                <a:gd name="connsiteY1" fmla="*/ 2342494 h 6329386"/>
                <a:gd name="connsiteX2" fmla="*/ 0 w 2815248"/>
                <a:gd name="connsiteY2" fmla="*/ 6329386 h 6329386"/>
                <a:gd name="connsiteX0" fmla="*/ 923924 w 2815248"/>
                <a:gd name="connsiteY0" fmla="*/ 24 h 6315099"/>
                <a:gd name="connsiteX1" fmla="*/ 2796722 w 2815248"/>
                <a:gd name="connsiteY1" fmla="*/ 2328207 h 6315099"/>
                <a:gd name="connsiteX2" fmla="*/ 0 w 2815248"/>
                <a:gd name="connsiteY2" fmla="*/ 6315099 h 6315099"/>
                <a:gd name="connsiteX0" fmla="*/ 904874 w 2814263"/>
                <a:gd name="connsiteY0" fmla="*/ 23 h 6324623"/>
                <a:gd name="connsiteX1" fmla="*/ 2796722 w 2814263"/>
                <a:gd name="connsiteY1" fmla="*/ 2337731 h 6324623"/>
                <a:gd name="connsiteX2" fmla="*/ 0 w 2814263"/>
                <a:gd name="connsiteY2" fmla="*/ 6324623 h 632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4263" h="6324623">
                  <a:moveTo>
                    <a:pt x="904874" y="23"/>
                  </a:moveTo>
                  <a:cubicBezTo>
                    <a:pt x="2109786" y="-6327"/>
                    <a:pt x="2947534" y="1283631"/>
                    <a:pt x="2796722" y="2337731"/>
                  </a:cubicBezTo>
                  <a:cubicBezTo>
                    <a:pt x="2645910" y="3391831"/>
                    <a:pt x="195262" y="4445023"/>
                    <a:pt x="0" y="6324623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3A11D9E-93E8-6F91-C145-93A56664D36B}"/>
                </a:ext>
              </a:extLst>
            </p:cNvPr>
            <p:cNvSpPr/>
            <p:nvPr/>
          </p:nvSpPr>
          <p:spPr>
            <a:xfrm>
              <a:off x="13502753" y="7763230"/>
              <a:ext cx="1346962" cy="319019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0 w 1257300"/>
                <a:gd name="connsiteY0" fmla="*/ 0 h 2819400"/>
                <a:gd name="connsiteX1" fmla="*/ 1257300 w 1257300"/>
                <a:gd name="connsiteY1" fmla="*/ 2819400 h 2819400"/>
                <a:gd name="connsiteX0" fmla="*/ 0 w 1344386"/>
                <a:gd name="connsiteY0" fmla="*/ 0 h 2790372"/>
                <a:gd name="connsiteX1" fmla="*/ 1344386 w 1344386"/>
                <a:gd name="connsiteY1" fmla="*/ 2790372 h 2790372"/>
                <a:gd name="connsiteX0" fmla="*/ 0 w 1329872"/>
                <a:gd name="connsiteY0" fmla="*/ 0 h 2674257"/>
                <a:gd name="connsiteX1" fmla="*/ 1329872 w 1329872"/>
                <a:gd name="connsiteY1" fmla="*/ 2674257 h 2674257"/>
                <a:gd name="connsiteX0" fmla="*/ 0 w 1315358"/>
                <a:gd name="connsiteY0" fmla="*/ 0 h 2572657"/>
                <a:gd name="connsiteX1" fmla="*/ 1315358 w 1315358"/>
                <a:gd name="connsiteY1" fmla="*/ 2572657 h 2572657"/>
                <a:gd name="connsiteX0" fmla="*/ 0 w 1318094"/>
                <a:gd name="connsiteY0" fmla="*/ 0 h 2572657"/>
                <a:gd name="connsiteX1" fmla="*/ 1315358 w 1318094"/>
                <a:gd name="connsiteY1" fmla="*/ 2572657 h 2572657"/>
                <a:gd name="connsiteX0" fmla="*/ 0 w 1315358"/>
                <a:gd name="connsiteY0" fmla="*/ 0 h 2572657"/>
                <a:gd name="connsiteX1" fmla="*/ 1315358 w 1315358"/>
                <a:gd name="connsiteY1" fmla="*/ 2572657 h 2572657"/>
                <a:gd name="connsiteX0" fmla="*/ 0 w 1416958"/>
                <a:gd name="connsiteY0" fmla="*/ 0 h 2788557"/>
                <a:gd name="connsiteX1" fmla="*/ 1416958 w 1416958"/>
                <a:gd name="connsiteY1" fmla="*/ 2788557 h 2788557"/>
                <a:gd name="connsiteX0" fmla="*/ 0 w 1378858"/>
                <a:gd name="connsiteY0" fmla="*/ 0 h 2775857"/>
                <a:gd name="connsiteX1" fmla="*/ 1378858 w 1378858"/>
                <a:gd name="connsiteY1" fmla="*/ 2775857 h 2775857"/>
                <a:gd name="connsiteX0" fmla="*/ 0 w 1388224"/>
                <a:gd name="connsiteY0" fmla="*/ 0 h 2775857"/>
                <a:gd name="connsiteX1" fmla="*/ 1378858 w 1388224"/>
                <a:gd name="connsiteY1" fmla="*/ 2775857 h 2775857"/>
                <a:gd name="connsiteX0" fmla="*/ 0 w 1344412"/>
                <a:gd name="connsiteY0" fmla="*/ 0 h 2896507"/>
                <a:gd name="connsiteX1" fmla="*/ 1334408 w 1344412"/>
                <a:gd name="connsiteY1" fmla="*/ 2896507 h 2896507"/>
                <a:gd name="connsiteX0" fmla="*/ 0 w 1313172"/>
                <a:gd name="connsiteY0" fmla="*/ 0 h 2947307"/>
                <a:gd name="connsiteX1" fmla="*/ 1302658 w 1313172"/>
                <a:gd name="connsiteY1" fmla="*/ 2947307 h 2947307"/>
                <a:gd name="connsiteX0" fmla="*/ 0 w 1338297"/>
                <a:gd name="connsiteY0" fmla="*/ 0 h 2947307"/>
                <a:gd name="connsiteX1" fmla="*/ 1302658 w 1338297"/>
                <a:gd name="connsiteY1" fmla="*/ 2947307 h 2947307"/>
                <a:gd name="connsiteX0" fmla="*/ 0 w 1340777"/>
                <a:gd name="connsiteY0" fmla="*/ 0 h 2947307"/>
                <a:gd name="connsiteX1" fmla="*/ 1302658 w 1340777"/>
                <a:gd name="connsiteY1" fmla="*/ 2947307 h 2947307"/>
                <a:gd name="connsiteX0" fmla="*/ 0 w 1340777"/>
                <a:gd name="connsiteY0" fmla="*/ 0 h 2991757"/>
                <a:gd name="connsiteX1" fmla="*/ 1302658 w 1340777"/>
                <a:gd name="connsiteY1" fmla="*/ 2991757 h 2991757"/>
                <a:gd name="connsiteX0" fmla="*/ 0 w 1310622"/>
                <a:gd name="connsiteY0" fmla="*/ 0 h 3214007"/>
                <a:gd name="connsiteX1" fmla="*/ 1270908 w 1310622"/>
                <a:gd name="connsiteY1" fmla="*/ 3214007 h 3214007"/>
                <a:gd name="connsiteX0" fmla="*/ 0 w 1292167"/>
                <a:gd name="connsiteY0" fmla="*/ 0 h 3214007"/>
                <a:gd name="connsiteX1" fmla="*/ 1270908 w 1292167"/>
                <a:gd name="connsiteY1" fmla="*/ 3214007 h 3214007"/>
                <a:gd name="connsiteX0" fmla="*/ 0 w 1292024"/>
                <a:gd name="connsiteY0" fmla="*/ 0 h 3214007"/>
                <a:gd name="connsiteX1" fmla="*/ 600648 w 1292024"/>
                <a:gd name="connsiteY1" fmla="*/ 940347 h 3214007"/>
                <a:gd name="connsiteX2" fmla="*/ 1270908 w 1292024"/>
                <a:gd name="connsiteY2" fmla="*/ 3214007 h 3214007"/>
                <a:gd name="connsiteX0" fmla="*/ 0 w 1292024"/>
                <a:gd name="connsiteY0" fmla="*/ 0 h 3214007"/>
                <a:gd name="connsiteX1" fmla="*/ 600648 w 1292024"/>
                <a:gd name="connsiteY1" fmla="*/ 940347 h 3214007"/>
                <a:gd name="connsiteX2" fmla="*/ 1270908 w 1292024"/>
                <a:gd name="connsiteY2" fmla="*/ 3214007 h 3214007"/>
                <a:gd name="connsiteX0" fmla="*/ 0 w 1307037"/>
                <a:gd name="connsiteY0" fmla="*/ 0 h 3214007"/>
                <a:gd name="connsiteX1" fmla="*/ 600648 w 1307037"/>
                <a:gd name="connsiteY1" fmla="*/ 940347 h 3214007"/>
                <a:gd name="connsiteX2" fmla="*/ 1270908 w 1307037"/>
                <a:gd name="connsiteY2" fmla="*/ 3214007 h 3214007"/>
                <a:gd name="connsiteX0" fmla="*/ 0 w 1304094"/>
                <a:gd name="connsiteY0" fmla="*/ 0 h 3214007"/>
                <a:gd name="connsiteX1" fmla="*/ 530798 w 1304094"/>
                <a:gd name="connsiteY1" fmla="*/ 927647 h 3214007"/>
                <a:gd name="connsiteX2" fmla="*/ 1270908 w 1304094"/>
                <a:gd name="connsiteY2" fmla="*/ 3214007 h 3214007"/>
                <a:gd name="connsiteX0" fmla="*/ 0 w 1304593"/>
                <a:gd name="connsiteY0" fmla="*/ 0 h 3214007"/>
                <a:gd name="connsiteX1" fmla="*/ 543498 w 1304593"/>
                <a:gd name="connsiteY1" fmla="*/ 895897 h 3214007"/>
                <a:gd name="connsiteX2" fmla="*/ 1270908 w 1304593"/>
                <a:gd name="connsiteY2" fmla="*/ 3214007 h 3214007"/>
                <a:gd name="connsiteX0" fmla="*/ 0 w 1342262"/>
                <a:gd name="connsiteY0" fmla="*/ 0 h 3220357"/>
                <a:gd name="connsiteX1" fmla="*/ 581598 w 1342262"/>
                <a:gd name="connsiteY1" fmla="*/ 902247 h 3220357"/>
                <a:gd name="connsiteX2" fmla="*/ 1309008 w 1342262"/>
                <a:gd name="connsiteY2" fmla="*/ 3220357 h 3220357"/>
                <a:gd name="connsiteX0" fmla="*/ 8225 w 1350487"/>
                <a:gd name="connsiteY0" fmla="*/ 0 h 3220357"/>
                <a:gd name="connsiteX1" fmla="*/ 589823 w 1350487"/>
                <a:gd name="connsiteY1" fmla="*/ 902247 h 3220357"/>
                <a:gd name="connsiteX2" fmla="*/ 1317233 w 1350487"/>
                <a:gd name="connsiteY2" fmla="*/ 3220357 h 3220357"/>
                <a:gd name="connsiteX0" fmla="*/ 8225 w 1354136"/>
                <a:gd name="connsiteY0" fmla="*/ 0 h 3220357"/>
                <a:gd name="connsiteX1" fmla="*/ 589823 w 1354136"/>
                <a:gd name="connsiteY1" fmla="*/ 902247 h 3220357"/>
                <a:gd name="connsiteX2" fmla="*/ 1317233 w 1354136"/>
                <a:gd name="connsiteY2" fmla="*/ 3220357 h 3220357"/>
                <a:gd name="connsiteX0" fmla="*/ 9933 w 1355844"/>
                <a:gd name="connsiteY0" fmla="*/ 0 h 3220357"/>
                <a:gd name="connsiteX1" fmla="*/ 591531 w 1355844"/>
                <a:gd name="connsiteY1" fmla="*/ 902247 h 3220357"/>
                <a:gd name="connsiteX2" fmla="*/ 1318941 w 1355844"/>
                <a:gd name="connsiteY2" fmla="*/ 3220357 h 3220357"/>
                <a:gd name="connsiteX0" fmla="*/ 6857 w 1345699"/>
                <a:gd name="connsiteY0" fmla="*/ 0 h 3220357"/>
                <a:gd name="connsiteX1" fmla="*/ 588455 w 1345699"/>
                <a:gd name="connsiteY1" fmla="*/ 902247 h 3220357"/>
                <a:gd name="connsiteX2" fmla="*/ 1315865 w 1345699"/>
                <a:gd name="connsiteY2" fmla="*/ 3220357 h 3220357"/>
                <a:gd name="connsiteX0" fmla="*/ 8225 w 1350487"/>
                <a:gd name="connsiteY0" fmla="*/ 0 h 3220357"/>
                <a:gd name="connsiteX1" fmla="*/ 589823 w 1350487"/>
                <a:gd name="connsiteY1" fmla="*/ 902247 h 3220357"/>
                <a:gd name="connsiteX2" fmla="*/ 1317233 w 1350487"/>
                <a:gd name="connsiteY2" fmla="*/ 3220357 h 3220357"/>
                <a:gd name="connsiteX0" fmla="*/ 0 w 1342262"/>
                <a:gd name="connsiteY0" fmla="*/ 0 h 3220357"/>
                <a:gd name="connsiteX1" fmla="*/ 581598 w 1342262"/>
                <a:gd name="connsiteY1" fmla="*/ 902247 h 3220357"/>
                <a:gd name="connsiteX2" fmla="*/ 1309008 w 1342262"/>
                <a:gd name="connsiteY2" fmla="*/ 3220357 h 3220357"/>
                <a:gd name="connsiteX0" fmla="*/ 0 w 1342262"/>
                <a:gd name="connsiteY0" fmla="*/ 0 h 3220357"/>
                <a:gd name="connsiteX1" fmla="*/ 581598 w 1342262"/>
                <a:gd name="connsiteY1" fmla="*/ 902247 h 3220357"/>
                <a:gd name="connsiteX2" fmla="*/ 1309008 w 1342262"/>
                <a:gd name="connsiteY2" fmla="*/ 3220357 h 3220357"/>
                <a:gd name="connsiteX0" fmla="*/ 0 w 1341340"/>
                <a:gd name="connsiteY0" fmla="*/ 0 h 3220357"/>
                <a:gd name="connsiteX1" fmla="*/ 581598 w 1341340"/>
                <a:gd name="connsiteY1" fmla="*/ 902247 h 3220357"/>
                <a:gd name="connsiteX2" fmla="*/ 1309008 w 1341340"/>
                <a:gd name="connsiteY2" fmla="*/ 3220357 h 3220357"/>
                <a:gd name="connsiteX0" fmla="*/ 0 w 1332703"/>
                <a:gd name="connsiteY0" fmla="*/ 0 h 3220357"/>
                <a:gd name="connsiteX1" fmla="*/ 581598 w 1332703"/>
                <a:gd name="connsiteY1" fmla="*/ 902247 h 3220357"/>
                <a:gd name="connsiteX2" fmla="*/ 1309008 w 1332703"/>
                <a:gd name="connsiteY2" fmla="*/ 3220357 h 3220357"/>
                <a:gd name="connsiteX0" fmla="*/ 0 w 1319520"/>
                <a:gd name="connsiteY0" fmla="*/ 0 h 3215594"/>
                <a:gd name="connsiteX1" fmla="*/ 581598 w 1319520"/>
                <a:gd name="connsiteY1" fmla="*/ 902247 h 3215594"/>
                <a:gd name="connsiteX2" fmla="*/ 1294721 w 1319520"/>
                <a:gd name="connsiteY2" fmla="*/ 3215594 h 3215594"/>
                <a:gd name="connsiteX0" fmla="*/ 0 w 1324513"/>
                <a:gd name="connsiteY0" fmla="*/ 0 h 3215594"/>
                <a:gd name="connsiteX1" fmla="*/ 581598 w 1324513"/>
                <a:gd name="connsiteY1" fmla="*/ 902247 h 3215594"/>
                <a:gd name="connsiteX2" fmla="*/ 1294721 w 1324513"/>
                <a:gd name="connsiteY2" fmla="*/ 3215594 h 3215594"/>
                <a:gd name="connsiteX0" fmla="*/ 0 w 1324513"/>
                <a:gd name="connsiteY0" fmla="*/ 0 h 3215594"/>
                <a:gd name="connsiteX1" fmla="*/ 581598 w 1324513"/>
                <a:gd name="connsiteY1" fmla="*/ 902247 h 3215594"/>
                <a:gd name="connsiteX2" fmla="*/ 1294721 w 1324513"/>
                <a:gd name="connsiteY2" fmla="*/ 3215594 h 3215594"/>
                <a:gd name="connsiteX0" fmla="*/ 0 w 1323334"/>
                <a:gd name="connsiteY0" fmla="*/ 0 h 3215594"/>
                <a:gd name="connsiteX1" fmla="*/ 581598 w 1323334"/>
                <a:gd name="connsiteY1" fmla="*/ 902247 h 3215594"/>
                <a:gd name="connsiteX2" fmla="*/ 1294721 w 1323334"/>
                <a:gd name="connsiteY2" fmla="*/ 3215594 h 3215594"/>
                <a:gd name="connsiteX0" fmla="*/ 0 w 1323334"/>
                <a:gd name="connsiteY0" fmla="*/ 0 h 3215594"/>
                <a:gd name="connsiteX1" fmla="*/ 581598 w 1323334"/>
                <a:gd name="connsiteY1" fmla="*/ 902247 h 3215594"/>
                <a:gd name="connsiteX2" fmla="*/ 1294721 w 1323334"/>
                <a:gd name="connsiteY2" fmla="*/ 3215594 h 3215594"/>
                <a:gd name="connsiteX0" fmla="*/ 0 w 1323334"/>
                <a:gd name="connsiteY0" fmla="*/ 0 h 3215594"/>
                <a:gd name="connsiteX1" fmla="*/ 581598 w 1323334"/>
                <a:gd name="connsiteY1" fmla="*/ 902247 h 3215594"/>
                <a:gd name="connsiteX2" fmla="*/ 1294721 w 1323334"/>
                <a:gd name="connsiteY2" fmla="*/ 3215594 h 3215594"/>
                <a:gd name="connsiteX0" fmla="*/ 0 w 1322595"/>
                <a:gd name="connsiteY0" fmla="*/ 0 h 3215594"/>
                <a:gd name="connsiteX1" fmla="*/ 581598 w 1322595"/>
                <a:gd name="connsiteY1" fmla="*/ 902247 h 3215594"/>
                <a:gd name="connsiteX2" fmla="*/ 1294721 w 1322595"/>
                <a:gd name="connsiteY2" fmla="*/ 3215594 h 3215594"/>
                <a:gd name="connsiteX0" fmla="*/ 0 w 1333881"/>
                <a:gd name="connsiteY0" fmla="*/ 0 h 3215594"/>
                <a:gd name="connsiteX1" fmla="*/ 595886 w 1333881"/>
                <a:gd name="connsiteY1" fmla="*/ 902247 h 3215594"/>
                <a:gd name="connsiteX2" fmla="*/ 1309009 w 1333881"/>
                <a:gd name="connsiteY2" fmla="*/ 3215594 h 3215594"/>
                <a:gd name="connsiteX0" fmla="*/ 0 w 1333881"/>
                <a:gd name="connsiteY0" fmla="*/ 0 h 3215594"/>
                <a:gd name="connsiteX1" fmla="*/ 595886 w 1333881"/>
                <a:gd name="connsiteY1" fmla="*/ 902247 h 3215594"/>
                <a:gd name="connsiteX2" fmla="*/ 1309009 w 1333881"/>
                <a:gd name="connsiteY2" fmla="*/ 3215594 h 3215594"/>
                <a:gd name="connsiteX0" fmla="*/ 0 w 1335101"/>
                <a:gd name="connsiteY0" fmla="*/ 0 h 3215594"/>
                <a:gd name="connsiteX1" fmla="*/ 595886 w 1335101"/>
                <a:gd name="connsiteY1" fmla="*/ 902247 h 3215594"/>
                <a:gd name="connsiteX2" fmla="*/ 1309009 w 1335101"/>
                <a:gd name="connsiteY2" fmla="*/ 3215594 h 3215594"/>
                <a:gd name="connsiteX0" fmla="*/ 0 w 1334037"/>
                <a:gd name="connsiteY0" fmla="*/ 0 h 3215594"/>
                <a:gd name="connsiteX1" fmla="*/ 564136 w 1334037"/>
                <a:gd name="connsiteY1" fmla="*/ 908597 h 3215594"/>
                <a:gd name="connsiteX2" fmla="*/ 1309009 w 1334037"/>
                <a:gd name="connsiteY2" fmla="*/ 3215594 h 3215594"/>
                <a:gd name="connsiteX0" fmla="*/ 0 w 1333246"/>
                <a:gd name="connsiteY0" fmla="*/ 0 h 3215594"/>
                <a:gd name="connsiteX1" fmla="*/ 538736 w 1333246"/>
                <a:gd name="connsiteY1" fmla="*/ 914947 h 3215594"/>
                <a:gd name="connsiteX2" fmla="*/ 1309009 w 1333246"/>
                <a:gd name="connsiteY2" fmla="*/ 3215594 h 3215594"/>
                <a:gd name="connsiteX0" fmla="*/ 0 w 1332502"/>
                <a:gd name="connsiteY0" fmla="*/ 0 h 3215594"/>
                <a:gd name="connsiteX1" fmla="*/ 513336 w 1332502"/>
                <a:gd name="connsiteY1" fmla="*/ 927647 h 3215594"/>
                <a:gd name="connsiteX2" fmla="*/ 1309009 w 1332502"/>
                <a:gd name="connsiteY2" fmla="*/ 3215594 h 3215594"/>
                <a:gd name="connsiteX0" fmla="*/ 0 w 1328000"/>
                <a:gd name="connsiteY0" fmla="*/ 0 h 3215594"/>
                <a:gd name="connsiteX1" fmla="*/ 513336 w 1328000"/>
                <a:gd name="connsiteY1" fmla="*/ 927647 h 3215594"/>
                <a:gd name="connsiteX2" fmla="*/ 1309009 w 1328000"/>
                <a:gd name="connsiteY2" fmla="*/ 3215594 h 3215594"/>
                <a:gd name="connsiteX0" fmla="*/ 0 w 1345861"/>
                <a:gd name="connsiteY0" fmla="*/ 0 h 3190194"/>
                <a:gd name="connsiteX1" fmla="*/ 513336 w 1345861"/>
                <a:gd name="connsiteY1" fmla="*/ 927647 h 3190194"/>
                <a:gd name="connsiteX2" fmla="*/ 1328059 w 1345861"/>
                <a:gd name="connsiteY2" fmla="*/ 3190194 h 3190194"/>
                <a:gd name="connsiteX0" fmla="*/ 0 w 1345861"/>
                <a:gd name="connsiteY0" fmla="*/ 0 h 3190194"/>
                <a:gd name="connsiteX1" fmla="*/ 513336 w 1345861"/>
                <a:gd name="connsiteY1" fmla="*/ 927647 h 3190194"/>
                <a:gd name="connsiteX2" fmla="*/ 1328059 w 1345861"/>
                <a:gd name="connsiteY2" fmla="*/ 3190194 h 3190194"/>
                <a:gd name="connsiteX0" fmla="*/ 0 w 1348036"/>
                <a:gd name="connsiteY0" fmla="*/ 0 h 3190194"/>
                <a:gd name="connsiteX1" fmla="*/ 513336 w 1348036"/>
                <a:gd name="connsiteY1" fmla="*/ 927647 h 3190194"/>
                <a:gd name="connsiteX2" fmla="*/ 1328059 w 1348036"/>
                <a:gd name="connsiteY2" fmla="*/ 3190194 h 3190194"/>
                <a:gd name="connsiteX0" fmla="*/ 0 w 1346534"/>
                <a:gd name="connsiteY0" fmla="*/ 0 h 3190194"/>
                <a:gd name="connsiteX1" fmla="*/ 513336 w 1346534"/>
                <a:gd name="connsiteY1" fmla="*/ 927647 h 3190194"/>
                <a:gd name="connsiteX2" fmla="*/ 1328059 w 1346534"/>
                <a:gd name="connsiteY2" fmla="*/ 3190194 h 3190194"/>
                <a:gd name="connsiteX0" fmla="*/ 0 w 1346962"/>
                <a:gd name="connsiteY0" fmla="*/ 0 h 3190194"/>
                <a:gd name="connsiteX1" fmla="*/ 513336 w 1346962"/>
                <a:gd name="connsiteY1" fmla="*/ 927647 h 3190194"/>
                <a:gd name="connsiteX2" fmla="*/ 1328059 w 1346962"/>
                <a:gd name="connsiteY2" fmla="*/ 3190194 h 31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6962" h="3190194">
                  <a:moveTo>
                    <a:pt x="0" y="0"/>
                  </a:moveTo>
                  <a:cubicBezTo>
                    <a:pt x="53541" y="250916"/>
                    <a:pt x="241193" y="567398"/>
                    <a:pt x="513336" y="927647"/>
                  </a:cubicBezTo>
                  <a:cubicBezTo>
                    <a:pt x="785479" y="1287896"/>
                    <a:pt x="1468893" y="1951037"/>
                    <a:pt x="1328059" y="3190194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80530AC-EA1A-8D8D-3F3C-9102C2DABAE5}"/>
                </a:ext>
              </a:extLst>
            </p:cNvPr>
            <p:cNvSpPr/>
            <p:nvPr/>
          </p:nvSpPr>
          <p:spPr>
            <a:xfrm>
              <a:off x="11774342" y="8589742"/>
              <a:ext cx="1286783" cy="870403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162050 w 1162050"/>
                <a:gd name="connsiteY0" fmla="*/ 0 h 1600200"/>
                <a:gd name="connsiteX1" fmla="*/ 0 w 1162050"/>
                <a:gd name="connsiteY1" fmla="*/ 1600200 h 160020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1256 h 1620506"/>
                <a:gd name="connsiteX1" fmla="*/ 0 w 1447800"/>
                <a:gd name="connsiteY1" fmla="*/ 1620506 h 1620506"/>
                <a:gd name="connsiteX0" fmla="*/ 1447800 w 1447800"/>
                <a:gd name="connsiteY0" fmla="*/ 6055 h 1625305"/>
                <a:gd name="connsiteX1" fmla="*/ 0 w 1447800"/>
                <a:gd name="connsiteY1" fmla="*/ 1625305 h 1625305"/>
                <a:gd name="connsiteX0" fmla="*/ 1466850 w 1466850"/>
                <a:gd name="connsiteY0" fmla="*/ 5967 h 1644267"/>
                <a:gd name="connsiteX1" fmla="*/ 0 w 1466850"/>
                <a:gd name="connsiteY1" fmla="*/ 1644267 h 1644267"/>
                <a:gd name="connsiteX0" fmla="*/ 1771650 w 1771650"/>
                <a:gd name="connsiteY0" fmla="*/ 8595 h 1246845"/>
                <a:gd name="connsiteX1" fmla="*/ 0 w 1771650"/>
                <a:gd name="connsiteY1" fmla="*/ 1246845 h 1246845"/>
                <a:gd name="connsiteX0" fmla="*/ 1771650 w 1771650"/>
                <a:gd name="connsiteY0" fmla="*/ 5512 h 1243762"/>
                <a:gd name="connsiteX1" fmla="*/ 0 w 1771650"/>
                <a:gd name="connsiteY1" fmla="*/ 1243762 h 1243762"/>
                <a:gd name="connsiteX0" fmla="*/ 1828800 w 1828800"/>
                <a:gd name="connsiteY0" fmla="*/ 5438 h 1262738"/>
                <a:gd name="connsiteX1" fmla="*/ 0 w 1828800"/>
                <a:gd name="connsiteY1" fmla="*/ 1262738 h 1262738"/>
                <a:gd name="connsiteX0" fmla="*/ 1828800 w 1828800"/>
                <a:gd name="connsiteY0" fmla="*/ 6360 h 1263660"/>
                <a:gd name="connsiteX1" fmla="*/ 0 w 1828800"/>
                <a:gd name="connsiteY1" fmla="*/ 1263660 h 1263660"/>
                <a:gd name="connsiteX0" fmla="*/ 2061029 w 2061029"/>
                <a:gd name="connsiteY0" fmla="*/ 5625 h 1422582"/>
                <a:gd name="connsiteX1" fmla="*/ 0 w 2061029"/>
                <a:gd name="connsiteY1" fmla="*/ 1422582 h 1422582"/>
                <a:gd name="connsiteX0" fmla="*/ 2061029 w 2061029"/>
                <a:gd name="connsiteY0" fmla="*/ 6348 h 1423305"/>
                <a:gd name="connsiteX1" fmla="*/ 0 w 2061029"/>
                <a:gd name="connsiteY1" fmla="*/ 1423305 h 1423305"/>
                <a:gd name="connsiteX0" fmla="*/ 1727200 w 1727200"/>
                <a:gd name="connsiteY0" fmla="*/ 8065 h 1163765"/>
                <a:gd name="connsiteX1" fmla="*/ 0 w 1727200"/>
                <a:gd name="connsiteY1" fmla="*/ 1163765 h 1163765"/>
                <a:gd name="connsiteX0" fmla="*/ 1640115 w 1640115"/>
                <a:gd name="connsiteY0" fmla="*/ 9164 h 1048750"/>
                <a:gd name="connsiteX1" fmla="*/ 0 w 1640115"/>
                <a:gd name="connsiteY1" fmla="*/ 1048750 h 1048750"/>
                <a:gd name="connsiteX0" fmla="*/ 1640115 w 1640115"/>
                <a:gd name="connsiteY0" fmla="*/ 9993 h 1049579"/>
                <a:gd name="connsiteX1" fmla="*/ 0 w 1640115"/>
                <a:gd name="connsiteY1" fmla="*/ 1049579 h 1049579"/>
                <a:gd name="connsiteX0" fmla="*/ 1611086 w 1611086"/>
                <a:gd name="connsiteY0" fmla="*/ 9638 h 1078252"/>
                <a:gd name="connsiteX1" fmla="*/ 0 w 1611086"/>
                <a:gd name="connsiteY1" fmla="*/ 1078252 h 1078252"/>
                <a:gd name="connsiteX0" fmla="*/ 1611086 w 1611086"/>
                <a:gd name="connsiteY0" fmla="*/ 9993 h 1049578"/>
                <a:gd name="connsiteX1" fmla="*/ 0 w 1611086"/>
                <a:gd name="connsiteY1" fmla="*/ 1049578 h 1049578"/>
                <a:gd name="connsiteX0" fmla="*/ 1611086 w 1611086"/>
                <a:gd name="connsiteY0" fmla="*/ 10176 h 1049761"/>
                <a:gd name="connsiteX1" fmla="*/ 0 w 1611086"/>
                <a:gd name="connsiteY1" fmla="*/ 1049761 h 1049761"/>
                <a:gd name="connsiteX0" fmla="*/ 1611086 w 1611086"/>
                <a:gd name="connsiteY0" fmla="*/ 12714 h 1052299"/>
                <a:gd name="connsiteX1" fmla="*/ 0 w 1611086"/>
                <a:gd name="connsiteY1" fmla="*/ 1052299 h 1052299"/>
                <a:gd name="connsiteX0" fmla="*/ 1611086 w 1611086"/>
                <a:gd name="connsiteY0" fmla="*/ 11912 h 1051497"/>
                <a:gd name="connsiteX1" fmla="*/ 0 w 1611086"/>
                <a:gd name="connsiteY1" fmla="*/ 1051497 h 1051497"/>
                <a:gd name="connsiteX0" fmla="*/ 1611086 w 1611086"/>
                <a:gd name="connsiteY0" fmla="*/ 13004 h 1052589"/>
                <a:gd name="connsiteX1" fmla="*/ 0 w 1611086"/>
                <a:gd name="connsiteY1" fmla="*/ 1052589 h 1052589"/>
                <a:gd name="connsiteX0" fmla="*/ 1016000 w 1016000"/>
                <a:gd name="connsiteY0" fmla="*/ 14350 h 995878"/>
                <a:gd name="connsiteX1" fmla="*/ 0 w 1016000"/>
                <a:gd name="connsiteY1" fmla="*/ 995878 h 995878"/>
                <a:gd name="connsiteX0" fmla="*/ 1016000 w 1016000"/>
                <a:gd name="connsiteY0" fmla="*/ 0 h 981528"/>
                <a:gd name="connsiteX1" fmla="*/ 0 w 1016000"/>
                <a:gd name="connsiteY1" fmla="*/ 981528 h 981528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378858 w 1378858"/>
                <a:gd name="connsiteY0" fmla="*/ 0 h 981527"/>
                <a:gd name="connsiteX1" fmla="*/ 0 w 1378858"/>
                <a:gd name="connsiteY1" fmla="*/ 981527 h 981527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422401 w 1422401"/>
                <a:gd name="connsiteY0" fmla="*/ 0 h 1083128"/>
                <a:gd name="connsiteX1" fmla="*/ 0 w 1422401"/>
                <a:gd name="connsiteY1" fmla="*/ 1083128 h 1083128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93372 w 1393372"/>
                <a:gd name="connsiteY0" fmla="*/ 0 h 1054099"/>
                <a:gd name="connsiteX1" fmla="*/ 0 w 1393372"/>
                <a:gd name="connsiteY1" fmla="*/ 1054099 h 1054099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407887 w 1407887"/>
                <a:gd name="connsiteY0" fmla="*/ 0 h 1083128"/>
                <a:gd name="connsiteX1" fmla="*/ 0 w 1407887"/>
                <a:gd name="connsiteY1" fmla="*/ 1083128 h 1083128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86783 w 1286783"/>
                <a:gd name="connsiteY0" fmla="*/ 0 h 870403"/>
                <a:gd name="connsiteX1" fmla="*/ 0 w 1286783"/>
                <a:gd name="connsiteY1" fmla="*/ 870403 h 870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6783" h="870403">
                  <a:moveTo>
                    <a:pt x="1286783" y="0"/>
                  </a:moveTo>
                  <a:cubicBezTo>
                    <a:pt x="262844" y="1"/>
                    <a:pt x="167822" y="392565"/>
                    <a:pt x="0" y="870403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812FFEC-7CF3-D300-89CF-5503F5B6631E}"/>
                </a:ext>
              </a:extLst>
            </p:cNvPr>
            <p:cNvSpPr/>
            <p:nvPr/>
          </p:nvSpPr>
          <p:spPr>
            <a:xfrm>
              <a:off x="11631077" y="8325728"/>
              <a:ext cx="204600" cy="205014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600" h="2050141">
                  <a:moveTo>
                    <a:pt x="0" y="0"/>
                  </a:moveTo>
                  <a:cubicBezTo>
                    <a:pt x="527276" y="883558"/>
                    <a:pt x="-164193" y="1388380"/>
                    <a:pt x="112485" y="2050141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D8C7D2A-22C2-564D-766C-7662E3B25F3B}"/>
                </a:ext>
              </a:extLst>
            </p:cNvPr>
            <p:cNvSpPr/>
            <p:nvPr/>
          </p:nvSpPr>
          <p:spPr>
            <a:xfrm>
              <a:off x="9718746" y="7357651"/>
              <a:ext cx="1986190" cy="1109888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995840"/>
                <a:gd name="connsiteY0" fmla="*/ 0 h 1224188"/>
                <a:gd name="connsiteX1" fmla="*/ 2995840 w 2995840"/>
                <a:gd name="connsiteY1" fmla="*/ 1224188 h 1224188"/>
                <a:gd name="connsiteX0" fmla="*/ 0 w 2414815"/>
                <a:gd name="connsiteY0" fmla="*/ 0 h 1290863"/>
                <a:gd name="connsiteX1" fmla="*/ 2414815 w 2414815"/>
                <a:gd name="connsiteY1" fmla="*/ 1290863 h 1290863"/>
                <a:gd name="connsiteX0" fmla="*/ 0 w 2414815"/>
                <a:gd name="connsiteY0" fmla="*/ 0 h 1290863"/>
                <a:gd name="connsiteX1" fmla="*/ 2414815 w 2414815"/>
                <a:gd name="connsiteY1" fmla="*/ 1290863 h 1290863"/>
                <a:gd name="connsiteX0" fmla="*/ 0 w 2014765"/>
                <a:gd name="connsiteY0" fmla="*/ 0 h 1071788"/>
                <a:gd name="connsiteX1" fmla="*/ 2014765 w 2014765"/>
                <a:gd name="connsiteY1" fmla="*/ 1071788 h 1071788"/>
                <a:gd name="connsiteX0" fmla="*/ 0 w 2043340"/>
                <a:gd name="connsiteY0" fmla="*/ 0 h 1090838"/>
                <a:gd name="connsiteX1" fmla="*/ 2043340 w 2043340"/>
                <a:gd name="connsiteY1" fmla="*/ 1090838 h 1090838"/>
                <a:gd name="connsiteX0" fmla="*/ 0 w 1986190"/>
                <a:gd name="connsiteY0" fmla="*/ 0 h 1109888"/>
                <a:gd name="connsiteX1" fmla="*/ 1986190 w 1986190"/>
                <a:gd name="connsiteY1" fmla="*/ 1109888 h 110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86190" h="1109888">
                  <a:moveTo>
                    <a:pt x="0" y="0"/>
                  </a:moveTo>
                  <a:cubicBezTo>
                    <a:pt x="316139" y="681943"/>
                    <a:pt x="1563008" y="317953"/>
                    <a:pt x="1986190" y="1109888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546953D-9B8D-E572-E808-972C8838D67B}"/>
                </a:ext>
              </a:extLst>
            </p:cNvPr>
            <p:cNvSpPr/>
            <p:nvPr/>
          </p:nvSpPr>
          <p:spPr>
            <a:xfrm>
              <a:off x="10212015" y="6966622"/>
              <a:ext cx="1439634" cy="81641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565400"/>
                <a:gd name="connsiteY0" fmla="*/ 1321473 h 1443612"/>
                <a:gd name="connsiteX1" fmla="*/ 2565400 w 2565400"/>
                <a:gd name="connsiteY1" fmla="*/ 134930 h 1443612"/>
                <a:gd name="connsiteX0" fmla="*/ 0 w 1941286"/>
                <a:gd name="connsiteY0" fmla="*/ 704717 h 860171"/>
                <a:gd name="connsiteX1" fmla="*/ 1941286 w 1941286"/>
                <a:gd name="connsiteY1" fmla="*/ 171316 h 860171"/>
                <a:gd name="connsiteX0" fmla="*/ 0 w 2013857"/>
                <a:gd name="connsiteY0" fmla="*/ 758749 h 910508"/>
                <a:gd name="connsiteX1" fmla="*/ 2013857 w 2013857"/>
                <a:gd name="connsiteY1" fmla="*/ 167291 h 910508"/>
                <a:gd name="connsiteX0" fmla="*/ 0 w 2013857"/>
                <a:gd name="connsiteY0" fmla="*/ 591458 h 974136"/>
                <a:gd name="connsiteX1" fmla="*/ 2013857 w 2013857"/>
                <a:gd name="connsiteY1" fmla="*/ 0 h 974136"/>
                <a:gd name="connsiteX0" fmla="*/ 0 w 2013857"/>
                <a:gd name="connsiteY0" fmla="*/ 591458 h 872014"/>
                <a:gd name="connsiteX1" fmla="*/ 2013857 w 2013857"/>
                <a:gd name="connsiteY1" fmla="*/ 0 h 872014"/>
                <a:gd name="connsiteX0" fmla="*/ 0 w 1810657"/>
                <a:gd name="connsiteY0" fmla="*/ 809172 h 1029994"/>
                <a:gd name="connsiteX1" fmla="*/ 1810657 w 1810657"/>
                <a:gd name="connsiteY1" fmla="*/ 0 h 1029994"/>
                <a:gd name="connsiteX0" fmla="*/ 0 w 1810657"/>
                <a:gd name="connsiteY0" fmla="*/ 809172 h 914516"/>
                <a:gd name="connsiteX1" fmla="*/ 1810657 w 1810657"/>
                <a:gd name="connsiteY1" fmla="*/ 0 h 914516"/>
                <a:gd name="connsiteX0" fmla="*/ 0 w 1810657"/>
                <a:gd name="connsiteY0" fmla="*/ 881744 h 973021"/>
                <a:gd name="connsiteX1" fmla="*/ 1810657 w 1810657"/>
                <a:gd name="connsiteY1" fmla="*/ 0 h 973021"/>
                <a:gd name="connsiteX0" fmla="*/ 0 w 1810657"/>
                <a:gd name="connsiteY0" fmla="*/ 881744 h 942026"/>
                <a:gd name="connsiteX1" fmla="*/ 1810657 w 1810657"/>
                <a:gd name="connsiteY1" fmla="*/ 0 h 942026"/>
                <a:gd name="connsiteX0" fmla="*/ 0 w 1723571"/>
                <a:gd name="connsiteY0" fmla="*/ 852715 h 917863"/>
                <a:gd name="connsiteX1" fmla="*/ 1723571 w 1723571"/>
                <a:gd name="connsiteY1" fmla="*/ 0 h 917863"/>
                <a:gd name="connsiteX0" fmla="*/ 0 w 1796143"/>
                <a:gd name="connsiteY0" fmla="*/ 852715 h 917863"/>
                <a:gd name="connsiteX1" fmla="*/ 1796143 w 1796143"/>
                <a:gd name="connsiteY1" fmla="*/ 0 h 917863"/>
                <a:gd name="connsiteX0" fmla="*/ 0 w 1709057"/>
                <a:gd name="connsiteY0" fmla="*/ 838201 h 905974"/>
                <a:gd name="connsiteX1" fmla="*/ 1709057 w 1709057"/>
                <a:gd name="connsiteY1" fmla="*/ 0 h 905974"/>
                <a:gd name="connsiteX0" fmla="*/ 0 w 1709057"/>
                <a:gd name="connsiteY0" fmla="*/ 838201 h 887162"/>
                <a:gd name="connsiteX1" fmla="*/ 1709057 w 1709057"/>
                <a:gd name="connsiteY1" fmla="*/ 0 h 887162"/>
                <a:gd name="connsiteX0" fmla="*/ 0 w 1680028"/>
                <a:gd name="connsiteY0" fmla="*/ 881744 h 923740"/>
                <a:gd name="connsiteX1" fmla="*/ 1680028 w 1680028"/>
                <a:gd name="connsiteY1" fmla="*/ 0 h 923740"/>
                <a:gd name="connsiteX0" fmla="*/ 0 w 1636485"/>
                <a:gd name="connsiteY0" fmla="*/ 881744 h 923740"/>
                <a:gd name="connsiteX1" fmla="*/ 1636485 w 1636485"/>
                <a:gd name="connsiteY1" fmla="*/ 0 h 923740"/>
                <a:gd name="connsiteX0" fmla="*/ 0 w 1646010"/>
                <a:gd name="connsiteY0" fmla="*/ 867456 h 911595"/>
                <a:gd name="connsiteX1" fmla="*/ 1646010 w 1646010"/>
                <a:gd name="connsiteY1" fmla="*/ 0 h 911595"/>
                <a:gd name="connsiteX0" fmla="*/ 0 w 1646010"/>
                <a:gd name="connsiteY0" fmla="*/ 867456 h 897670"/>
                <a:gd name="connsiteX1" fmla="*/ 1646010 w 1646010"/>
                <a:gd name="connsiteY1" fmla="*/ 0 h 897670"/>
                <a:gd name="connsiteX0" fmla="*/ 0 w 1622197"/>
                <a:gd name="connsiteY0" fmla="*/ 853168 h 885482"/>
                <a:gd name="connsiteX1" fmla="*/ 1622197 w 1622197"/>
                <a:gd name="connsiteY1" fmla="*/ 0 h 885482"/>
                <a:gd name="connsiteX0" fmla="*/ 0 w 1593622"/>
                <a:gd name="connsiteY0" fmla="*/ 853168 h 885482"/>
                <a:gd name="connsiteX1" fmla="*/ 1593622 w 1593622"/>
                <a:gd name="connsiteY1" fmla="*/ 0 h 885482"/>
                <a:gd name="connsiteX0" fmla="*/ 0 w 1584097"/>
                <a:gd name="connsiteY0" fmla="*/ 872218 h 901767"/>
                <a:gd name="connsiteX1" fmla="*/ 1584097 w 1584097"/>
                <a:gd name="connsiteY1" fmla="*/ 0 h 901767"/>
                <a:gd name="connsiteX0" fmla="*/ 0 w 1584097"/>
                <a:gd name="connsiteY0" fmla="*/ 872218 h 887169"/>
                <a:gd name="connsiteX1" fmla="*/ 1584097 w 1584097"/>
                <a:gd name="connsiteY1" fmla="*/ 0 h 887169"/>
                <a:gd name="connsiteX0" fmla="*/ 0 w 1482497"/>
                <a:gd name="connsiteY0" fmla="*/ 783318 h 804869"/>
                <a:gd name="connsiteX1" fmla="*/ 1482497 w 1482497"/>
                <a:gd name="connsiteY1" fmla="*/ 0 h 804869"/>
                <a:gd name="connsiteX0" fmla="*/ 0 w 1482497"/>
                <a:gd name="connsiteY0" fmla="*/ 783318 h 812165"/>
                <a:gd name="connsiteX1" fmla="*/ 1482497 w 1482497"/>
                <a:gd name="connsiteY1" fmla="*/ 0 h 812165"/>
                <a:gd name="connsiteX0" fmla="*/ 0 w 1472972"/>
                <a:gd name="connsiteY0" fmla="*/ 769030 h 799493"/>
                <a:gd name="connsiteX1" fmla="*/ 1472972 w 1472972"/>
                <a:gd name="connsiteY1" fmla="*/ 0 h 799493"/>
                <a:gd name="connsiteX0" fmla="*/ 0 w 1472972"/>
                <a:gd name="connsiteY0" fmla="*/ 783318 h 812165"/>
                <a:gd name="connsiteX1" fmla="*/ 1472972 w 1472972"/>
                <a:gd name="connsiteY1" fmla="*/ 0 h 812165"/>
                <a:gd name="connsiteX0" fmla="*/ 0 w 1458684"/>
                <a:gd name="connsiteY0" fmla="*/ 783318 h 812165"/>
                <a:gd name="connsiteX1" fmla="*/ 1458684 w 1458684"/>
                <a:gd name="connsiteY1" fmla="*/ 0 h 812165"/>
                <a:gd name="connsiteX0" fmla="*/ 0 w 1439634"/>
                <a:gd name="connsiteY0" fmla="*/ 783318 h 812165"/>
                <a:gd name="connsiteX1" fmla="*/ 1439634 w 1439634"/>
                <a:gd name="connsiteY1" fmla="*/ 0 h 812165"/>
                <a:gd name="connsiteX0" fmla="*/ 0 w 1449159"/>
                <a:gd name="connsiteY0" fmla="*/ 790462 h 818547"/>
                <a:gd name="connsiteX1" fmla="*/ 1449159 w 1449159"/>
                <a:gd name="connsiteY1" fmla="*/ 0 h 818547"/>
                <a:gd name="connsiteX0" fmla="*/ 0 w 1437253"/>
                <a:gd name="connsiteY0" fmla="*/ 790462 h 818547"/>
                <a:gd name="connsiteX1" fmla="*/ 1437253 w 1437253"/>
                <a:gd name="connsiteY1" fmla="*/ 0 h 818547"/>
                <a:gd name="connsiteX0" fmla="*/ 0 w 1439634"/>
                <a:gd name="connsiteY0" fmla="*/ 780937 h 810045"/>
                <a:gd name="connsiteX1" fmla="*/ 1439634 w 1439634"/>
                <a:gd name="connsiteY1" fmla="*/ 0 h 810045"/>
                <a:gd name="connsiteX0" fmla="*/ 0 w 1439634"/>
                <a:gd name="connsiteY0" fmla="*/ 788081 h 816417"/>
                <a:gd name="connsiteX1" fmla="*/ 1439634 w 1439634"/>
                <a:gd name="connsiteY1" fmla="*/ 0 h 816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39634" h="816417">
                  <a:moveTo>
                    <a:pt x="0" y="788081"/>
                  </a:moveTo>
                  <a:cubicBezTo>
                    <a:pt x="613681" y="873578"/>
                    <a:pt x="936170" y="806904"/>
                    <a:pt x="1439634" y="0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8" name="Freeform: Shape 2307">
              <a:extLst>
                <a:ext uri="{FF2B5EF4-FFF2-40B4-BE49-F238E27FC236}">
                  <a16:creationId xmlns:a16="http://schemas.microsoft.com/office/drawing/2014/main" id="{4E83A953-CD54-EA4F-FCA1-0E0FE0E3B31B}"/>
                </a:ext>
              </a:extLst>
            </p:cNvPr>
            <p:cNvSpPr/>
            <p:nvPr/>
          </p:nvSpPr>
          <p:spPr>
            <a:xfrm>
              <a:off x="13551937" y="6155364"/>
              <a:ext cx="1499879" cy="1961018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1547747 w 1547747"/>
                <a:gd name="connsiteY0" fmla="*/ 12840 h 1961382"/>
                <a:gd name="connsiteX1" fmla="*/ 164352 w 1547747"/>
                <a:gd name="connsiteY1" fmla="*/ 1961382 h 1961382"/>
                <a:gd name="connsiteX0" fmla="*/ 1477598 w 1477598"/>
                <a:gd name="connsiteY0" fmla="*/ 12418 h 1960960"/>
                <a:gd name="connsiteX1" fmla="*/ 94203 w 1477598"/>
                <a:gd name="connsiteY1" fmla="*/ 1960960 h 1960960"/>
                <a:gd name="connsiteX0" fmla="*/ 1506668 w 1506668"/>
                <a:gd name="connsiteY0" fmla="*/ 12418 h 1960960"/>
                <a:gd name="connsiteX1" fmla="*/ 91523 w 1506668"/>
                <a:gd name="connsiteY1" fmla="*/ 1960960 h 1960960"/>
                <a:gd name="connsiteX0" fmla="*/ 1488781 w 1488781"/>
                <a:gd name="connsiteY0" fmla="*/ 12418 h 1960960"/>
                <a:gd name="connsiteX1" fmla="*/ 73636 w 1488781"/>
                <a:gd name="connsiteY1" fmla="*/ 1960960 h 1960960"/>
                <a:gd name="connsiteX0" fmla="*/ 1499879 w 1499879"/>
                <a:gd name="connsiteY0" fmla="*/ 12476 h 1961018"/>
                <a:gd name="connsiteX1" fmla="*/ 84734 w 1499879"/>
                <a:gd name="connsiteY1" fmla="*/ 1961018 h 196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9879" h="1961018">
                  <a:moveTo>
                    <a:pt x="1499879" y="12476"/>
                  </a:moveTo>
                  <a:cubicBezTo>
                    <a:pt x="445099" y="-134481"/>
                    <a:pt x="-250003" y="1047071"/>
                    <a:pt x="84734" y="1961018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09" name="Freeform: Shape 2308">
              <a:extLst>
                <a:ext uri="{FF2B5EF4-FFF2-40B4-BE49-F238E27FC236}">
                  <a16:creationId xmlns:a16="http://schemas.microsoft.com/office/drawing/2014/main" id="{42B0F747-0FCD-6747-05A8-A5028B4479EE}"/>
                </a:ext>
              </a:extLst>
            </p:cNvPr>
            <p:cNvSpPr/>
            <p:nvPr/>
          </p:nvSpPr>
          <p:spPr>
            <a:xfrm>
              <a:off x="12833848" y="6307878"/>
              <a:ext cx="1465266" cy="46162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2549003 w 2549003"/>
                <a:gd name="connsiteY0" fmla="*/ 236993 h 588964"/>
                <a:gd name="connsiteX1" fmla="*/ 92458 w 2549003"/>
                <a:gd name="connsiteY1" fmla="*/ 588964 h 588964"/>
                <a:gd name="connsiteX0" fmla="*/ 2456545 w 2456545"/>
                <a:gd name="connsiteY0" fmla="*/ 64561 h 416532"/>
                <a:gd name="connsiteX1" fmla="*/ 0 w 2456545"/>
                <a:gd name="connsiteY1" fmla="*/ 416532 h 416532"/>
                <a:gd name="connsiteX0" fmla="*/ 2427517 w 2427517"/>
                <a:gd name="connsiteY0" fmla="*/ 44740 h 527340"/>
                <a:gd name="connsiteX1" fmla="*/ 0 w 2427517"/>
                <a:gd name="connsiteY1" fmla="*/ 527340 h 527340"/>
                <a:gd name="connsiteX0" fmla="*/ 2427517 w 2427517"/>
                <a:gd name="connsiteY0" fmla="*/ 25428 h 508028"/>
                <a:gd name="connsiteX1" fmla="*/ 0 w 2427517"/>
                <a:gd name="connsiteY1" fmla="*/ 508028 h 508028"/>
                <a:gd name="connsiteX0" fmla="*/ 2296889 w 2296889"/>
                <a:gd name="connsiteY0" fmla="*/ 18666 h 733495"/>
                <a:gd name="connsiteX1" fmla="*/ 0 w 2296889"/>
                <a:gd name="connsiteY1" fmla="*/ 733495 h 733495"/>
                <a:gd name="connsiteX0" fmla="*/ 2296889 w 2296889"/>
                <a:gd name="connsiteY0" fmla="*/ 0 h 714829"/>
                <a:gd name="connsiteX1" fmla="*/ 0 w 2296889"/>
                <a:gd name="connsiteY1" fmla="*/ 714829 h 7148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527632 w 1527632"/>
                <a:gd name="connsiteY0" fmla="*/ 0 h 569687"/>
                <a:gd name="connsiteX1" fmla="*/ 0 w 1527632"/>
                <a:gd name="connsiteY1" fmla="*/ 569687 h 569687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42146 w 1542146"/>
                <a:gd name="connsiteY0" fmla="*/ 0 h 511630"/>
                <a:gd name="connsiteX1" fmla="*/ 0 w 1542146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503366 w 1503366"/>
                <a:gd name="connsiteY0" fmla="*/ 0 h 502105"/>
                <a:gd name="connsiteX1" fmla="*/ 0 w 1503366"/>
                <a:gd name="connsiteY1" fmla="*/ 502105 h 502105"/>
                <a:gd name="connsiteX0" fmla="*/ 1522416 w 1522416"/>
                <a:gd name="connsiteY0" fmla="*/ 0 h 502105"/>
                <a:gd name="connsiteX1" fmla="*/ 0 w 1522416"/>
                <a:gd name="connsiteY1" fmla="*/ 502105 h 502105"/>
                <a:gd name="connsiteX0" fmla="*/ 1522416 w 1522416"/>
                <a:gd name="connsiteY0" fmla="*/ 0 h 502105"/>
                <a:gd name="connsiteX1" fmla="*/ 0 w 1522416"/>
                <a:gd name="connsiteY1" fmla="*/ 502105 h 502105"/>
                <a:gd name="connsiteX0" fmla="*/ 1522416 w 1522416"/>
                <a:gd name="connsiteY0" fmla="*/ 0 h 502105"/>
                <a:gd name="connsiteX1" fmla="*/ 0 w 1522416"/>
                <a:gd name="connsiteY1" fmla="*/ 502105 h 502105"/>
                <a:gd name="connsiteX0" fmla="*/ 1465266 w 1465266"/>
                <a:gd name="connsiteY0" fmla="*/ 0 h 461624"/>
                <a:gd name="connsiteX1" fmla="*/ 0 w 1465266"/>
                <a:gd name="connsiteY1" fmla="*/ 461624 h 461624"/>
                <a:gd name="connsiteX0" fmla="*/ 1465266 w 1465266"/>
                <a:gd name="connsiteY0" fmla="*/ 0 h 461624"/>
                <a:gd name="connsiteX1" fmla="*/ 0 w 1465266"/>
                <a:gd name="connsiteY1" fmla="*/ 461624 h 46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5266" h="461624">
                  <a:moveTo>
                    <a:pt x="1465266" y="0"/>
                  </a:moveTo>
                  <a:cubicBezTo>
                    <a:pt x="790579" y="384629"/>
                    <a:pt x="559592" y="413544"/>
                    <a:pt x="0" y="461624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0" name="Freeform: Shape 2309">
              <a:extLst>
                <a:ext uri="{FF2B5EF4-FFF2-40B4-BE49-F238E27FC236}">
                  <a16:creationId xmlns:a16="http://schemas.microsoft.com/office/drawing/2014/main" id="{4BD1E4DB-37B9-8A5D-E488-A7248B74FABF}"/>
                </a:ext>
              </a:extLst>
            </p:cNvPr>
            <p:cNvSpPr/>
            <p:nvPr/>
          </p:nvSpPr>
          <p:spPr>
            <a:xfrm>
              <a:off x="11590168" y="5056976"/>
              <a:ext cx="1484226" cy="1726789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2549003 w 2549003"/>
                <a:gd name="connsiteY0" fmla="*/ 236993 h 588964"/>
                <a:gd name="connsiteX1" fmla="*/ 92458 w 2549003"/>
                <a:gd name="connsiteY1" fmla="*/ 588964 h 588964"/>
                <a:gd name="connsiteX0" fmla="*/ 2456545 w 2456545"/>
                <a:gd name="connsiteY0" fmla="*/ 64561 h 416532"/>
                <a:gd name="connsiteX1" fmla="*/ 0 w 2456545"/>
                <a:gd name="connsiteY1" fmla="*/ 416532 h 416532"/>
                <a:gd name="connsiteX0" fmla="*/ 2427517 w 2427517"/>
                <a:gd name="connsiteY0" fmla="*/ 44740 h 527340"/>
                <a:gd name="connsiteX1" fmla="*/ 0 w 2427517"/>
                <a:gd name="connsiteY1" fmla="*/ 527340 h 527340"/>
                <a:gd name="connsiteX0" fmla="*/ 2427517 w 2427517"/>
                <a:gd name="connsiteY0" fmla="*/ 25428 h 508028"/>
                <a:gd name="connsiteX1" fmla="*/ 0 w 2427517"/>
                <a:gd name="connsiteY1" fmla="*/ 508028 h 508028"/>
                <a:gd name="connsiteX0" fmla="*/ 2296889 w 2296889"/>
                <a:gd name="connsiteY0" fmla="*/ 18666 h 733495"/>
                <a:gd name="connsiteX1" fmla="*/ 0 w 2296889"/>
                <a:gd name="connsiteY1" fmla="*/ 733495 h 733495"/>
                <a:gd name="connsiteX0" fmla="*/ 2296889 w 2296889"/>
                <a:gd name="connsiteY0" fmla="*/ 0 h 714829"/>
                <a:gd name="connsiteX1" fmla="*/ 0 w 2296889"/>
                <a:gd name="connsiteY1" fmla="*/ 714829 h 7148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527632 w 1527632"/>
                <a:gd name="connsiteY0" fmla="*/ 0 h 569687"/>
                <a:gd name="connsiteX1" fmla="*/ 0 w 1527632"/>
                <a:gd name="connsiteY1" fmla="*/ 569687 h 569687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42146 w 1542146"/>
                <a:gd name="connsiteY0" fmla="*/ 0 h 511630"/>
                <a:gd name="connsiteX1" fmla="*/ 0 w 1542146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503366 w 1503366"/>
                <a:gd name="connsiteY0" fmla="*/ 0 h 502105"/>
                <a:gd name="connsiteX1" fmla="*/ 0 w 1503366"/>
                <a:gd name="connsiteY1" fmla="*/ 502105 h 502105"/>
                <a:gd name="connsiteX0" fmla="*/ 1687516 w 1687516"/>
                <a:gd name="connsiteY0" fmla="*/ 514360 h 590785"/>
                <a:gd name="connsiteX1" fmla="*/ 0 w 1687516"/>
                <a:gd name="connsiteY1" fmla="*/ 6815 h 590785"/>
                <a:gd name="connsiteX0" fmla="*/ 1687516 w 1687516"/>
                <a:gd name="connsiteY0" fmla="*/ 516838 h 522429"/>
                <a:gd name="connsiteX1" fmla="*/ 0 w 1687516"/>
                <a:gd name="connsiteY1" fmla="*/ 9293 h 522429"/>
                <a:gd name="connsiteX0" fmla="*/ 1668466 w 1668466"/>
                <a:gd name="connsiteY0" fmla="*/ 548205 h 553561"/>
                <a:gd name="connsiteX1" fmla="*/ 0 w 1668466"/>
                <a:gd name="connsiteY1" fmla="*/ 8910 h 553561"/>
                <a:gd name="connsiteX0" fmla="*/ 2170116 w 2170116"/>
                <a:gd name="connsiteY0" fmla="*/ 1128561 h 1131580"/>
                <a:gd name="connsiteX1" fmla="*/ 0 w 2170116"/>
                <a:gd name="connsiteY1" fmla="*/ 5066 h 1131580"/>
                <a:gd name="connsiteX0" fmla="*/ 2170116 w 2170116"/>
                <a:gd name="connsiteY0" fmla="*/ 1123495 h 1129506"/>
                <a:gd name="connsiteX1" fmla="*/ 0 w 2170116"/>
                <a:gd name="connsiteY1" fmla="*/ 0 h 1129506"/>
                <a:gd name="connsiteX0" fmla="*/ 1852616 w 1852616"/>
                <a:gd name="connsiteY0" fmla="*/ 1161595 h 1167289"/>
                <a:gd name="connsiteX1" fmla="*/ 0 w 1852616"/>
                <a:gd name="connsiteY1" fmla="*/ 0 h 1167289"/>
                <a:gd name="connsiteX0" fmla="*/ 1776416 w 1776416"/>
                <a:gd name="connsiteY0" fmla="*/ 1193345 h 1198799"/>
                <a:gd name="connsiteX1" fmla="*/ 0 w 1776416"/>
                <a:gd name="connsiteY1" fmla="*/ 0 h 1198799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486856 w 1486856"/>
                <a:gd name="connsiteY0" fmla="*/ 1562915 h 1566568"/>
                <a:gd name="connsiteX1" fmla="*/ 0 w 1486856"/>
                <a:gd name="connsiteY1" fmla="*/ 0 h 1566568"/>
                <a:gd name="connsiteX0" fmla="*/ 1491500 w 1491500"/>
                <a:gd name="connsiteY0" fmla="*/ 1562915 h 1567415"/>
                <a:gd name="connsiteX1" fmla="*/ 4644 w 1491500"/>
                <a:gd name="connsiteY1" fmla="*/ 0 h 1567415"/>
                <a:gd name="connsiteX0" fmla="*/ 1536993 w 1536993"/>
                <a:gd name="connsiteY0" fmla="*/ 1585775 h 1590165"/>
                <a:gd name="connsiteX1" fmla="*/ 4417 w 1536993"/>
                <a:gd name="connsiteY1" fmla="*/ 0 h 1590165"/>
                <a:gd name="connsiteX0" fmla="*/ 1544577 w 1544577"/>
                <a:gd name="connsiteY0" fmla="*/ 1684835 h 1688804"/>
                <a:gd name="connsiteX1" fmla="*/ 4381 w 1544577"/>
                <a:gd name="connsiteY1" fmla="*/ 0 h 1688804"/>
                <a:gd name="connsiteX0" fmla="*/ 1541299 w 1541299"/>
                <a:gd name="connsiteY0" fmla="*/ 1684835 h 1688833"/>
                <a:gd name="connsiteX1" fmla="*/ 1103 w 1541299"/>
                <a:gd name="connsiteY1" fmla="*/ 0 h 1688833"/>
                <a:gd name="connsiteX0" fmla="*/ 1496908 w 1496908"/>
                <a:gd name="connsiteY0" fmla="*/ 1710235 h 1714136"/>
                <a:gd name="connsiteX1" fmla="*/ 1162 w 1496908"/>
                <a:gd name="connsiteY1" fmla="*/ 0 h 1714136"/>
                <a:gd name="connsiteX0" fmla="*/ 1515932 w 1515932"/>
                <a:gd name="connsiteY0" fmla="*/ 1710235 h 1714136"/>
                <a:gd name="connsiteX1" fmla="*/ 1136 w 1515932"/>
                <a:gd name="connsiteY1" fmla="*/ 0 h 1714136"/>
                <a:gd name="connsiteX0" fmla="*/ 1515932 w 1515932"/>
                <a:gd name="connsiteY0" fmla="*/ 1729285 h 1733116"/>
                <a:gd name="connsiteX1" fmla="*/ 1136 w 1515932"/>
                <a:gd name="connsiteY1" fmla="*/ 0 h 1733116"/>
                <a:gd name="connsiteX0" fmla="*/ 1484226 w 1484226"/>
                <a:gd name="connsiteY0" fmla="*/ 1722935 h 1726789"/>
                <a:gd name="connsiteX1" fmla="*/ 1180 w 1484226"/>
                <a:gd name="connsiteY1" fmla="*/ 0 h 172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4226" h="1726789">
                  <a:moveTo>
                    <a:pt x="1484226" y="1722935"/>
                  </a:moveTo>
                  <a:cubicBezTo>
                    <a:pt x="739689" y="1796414"/>
                    <a:pt x="-34381" y="804725"/>
                    <a:pt x="1180" y="0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1" name="Freeform: Shape 2310">
              <a:extLst>
                <a:ext uri="{FF2B5EF4-FFF2-40B4-BE49-F238E27FC236}">
                  <a16:creationId xmlns:a16="http://schemas.microsoft.com/office/drawing/2014/main" id="{03F86CEE-DAD3-6E15-2DD6-EC7983FC0A15}"/>
                </a:ext>
              </a:extLst>
            </p:cNvPr>
            <p:cNvSpPr/>
            <p:nvPr/>
          </p:nvSpPr>
          <p:spPr>
            <a:xfrm>
              <a:off x="11617297" y="5724004"/>
              <a:ext cx="215841" cy="13727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685800 w 748291"/>
                <a:gd name="connsiteY0" fmla="*/ 0 h 1600200"/>
                <a:gd name="connsiteX1" fmla="*/ 0 w 748291"/>
                <a:gd name="connsiteY1" fmla="*/ 1600200 h 1600200"/>
                <a:gd name="connsiteX0" fmla="*/ 381000 w 465789"/>
                <a:gd name="connsiteY0" fmla="*/ 0 h 1745343"/>
                <a:gd name="connsiteX1" fmla="*/ 0 w 465789"/>
                <a:gd name="connsiteY1" fmla="*/ 1745343 h 1745343"/>
                <a:gd name="connsiteX0" fmla="*/ 293914 w 388277"/>
                <a:gd name="connsiteY0" fmla="*/ 0 h 1745343"/>
                <a:gd name="connsiteX1" fmla="*/ 0 w 388277"/>
                <a:gd name="connsiteY1" fmla="*/ 1745343 h 1745343"/>
                <a:gd name="connsiteX0" fmla="*/ 351972 w 439732"/>
                <a:gd name="connsiteY0" fmla="*/ 0 h 1730828"/>
                <a:gd name="connsiteX1" fmla="*/ 0 w 439732"/>
                <a:gd name="connsiteY1" fmla="*/ 1730828 h 1730828"/>
                <a:gd name="connsiteX0" fmla="*/ 351972 w 439732"/>
                <a:gd name="connsiteY0" fmla="*/ 0 h 1774371"/>
                <a:gd name="connsiteX1" fmla="*/ 0 w 439732"/>
                <a:gd name="connsiteY1" fmla="*/ 1774371 h 1774371"/>
                <a:gd name="connsiteX0" fmla="*/ 264886 w 362930"/>
                <a:gd name="connsiteY0" fmla="*/ 0 h 1803399"/>
                <a:gd name="connsiteX1" fmla="*/ 0 w 362930"/>
                <a:gd name="connsiteY1" fmla="*/ 1803399 h 1803399"/>
                <a:gd name="connsiteX0" fmla="*/ 264886 w 378722"/>
                <a:gd name="connsiteY0" fmla="*/ 0 h 1803399"/>
                <a:gd name="connsiteX1" fmla="*/ 0 w 378722"/>
                <a:gd name="connsiteY1" fmla="*/ 1803399 h 1803399"/>
                <a:gd name="connsiteX0" fmla="*/ 264886 w 361216"/>
                <a:gd name="connsiteY0" fmla="*/ 0 h 1803399"/>
                <a:gd name="connsiteX1" fmla="*/ 0 w 361216"/>
                <a:gd name="connsiteY1" fmla="*/ 1803399 h 1803399"/>
                <a:gd name="connsiteX0" fmla="*/ 265966 w 354459"/>
                <a:gd name="connsiteY0" fmla="*/ 0 h 1803399"/>
                <a:gd name="connsiteX1" fmla="*/ 1080 w 354459"/>
                <a:gd name="connsiteY1" fmla="*/ 1803399 h 1803399"/>
                <a:gd name="connsiteX0" fmla="*/ 251479 w 341579"/>
                <a:gd name="connsiteY0" fmla="*/ 0 h 1919513"/>
                <a:gd name="connsiteX1" fmla="*/ 1107 w 341579"/>
                <a:gd name="connsiteY1" fmla="*/ 1919513 h 1919513"/>
                <a:gd name="connsiteX0" fmla="*/ 307396 w 377214"/>
                <a:gd name="connsiteY0" fmla="*/ 0 h 1919513"/>
                <a:gd name="connsiteX1" fmla="*/ 57024 w 377214"/>
                <a:gd name="connsiteY1" fmla="*/ 1919513 h 1919513"/>
                <a:gd name="connsiteX0" fmla="*/ 198885 w 277771"/>
                <a:gd name="connsiteY0" fmla="*/ 0 h 1948542"/>
                <a:gd name="connsiteX1" fmla="*/ 64627 w 277771"/>
                <a:gd name="connsiteY1" fmla="*/ 1948542 h 1948542"/>
                <a:gd name="connsiteX0" fmla="*/ 119034 w 206494"/>
                <a:gd name="connsiteY0" fmla="*/ 0 h 1948542"/>
                <a:gd name="connsiteX1" fmla="*/ 71861 w 206494"/>
                <a:gd name="connsiteY1" fmla="*/ 1948542 h 1948542"/>
                <a:gd name="connsiteX0" fmla="*/ 112214 w 234369"/>
                <a:gd name="connsiteY0" fmla="*/ 0 h 1948542"/>
                <a:gd name="connsiteX1" fmla="*/ 65041 w 234369"/>
                <a:gd name="connsiteY1" fmla="*/ 1948542 h 1948542"/>
                <a:gd name="connsiteX0" fmla="*/ 32539 w 167214"/>
                <a:gd name="connsiteY0" fmla="*/ 0 h 1963056"/>
                <a:gd name="connsiteX1" fmla="*/ 72452 w 167214"/>
                <a:gd name="connsiteY1" fmla="*/ 1963056 h 1963056"/>
                <a:gd name="connsiteX0" fmla="*/ 0 w 147389"/>
                <a:gd name="connsiteY0" fmla="*/ 0 h 2050141"/>
                <a:gd name="connsiteX1" fmla="*/ 112485 w 147389"/>
                <a:gd name="connsiteY1" fmla="*/ 2050141 h 2050141"/>
                <a:gd name="connsiteX0" fmla="*/ 0 w 204600"/>
                <a:gd name="connsiteY0" fmla="*/ 0 h 2050141"/>
                <a:gd name="connsiteX1" fmla="*/ 112485 w 204600"/>
                <a:gd name="connsiteY1" fmla="*/ 2050141 h 2050141"/>
                <a:gd name="connsiteX0" fmla="*/ 1507397 w 1586607"/>
                <a:gd name="connsiteY0" fmla="*/ 0 h 1237341"/>
                <a:gd name="connsiteX1" fmla="*/ 23311 w 1586607"/>
                <a:gd name="connsiteY1" fmla="*/ 1237341 h 1237341"/>
                <a:gd name="connsiteX0" fmla="*/ 621078 w 741750"/>
                <a:gd name="connsiteY0" fmla="*/ 0 h 2572656"/>
                <a:gd name="connsiteX1" fmla="*/ 36877 w 741750"/>
                <a:gd name="connsiteY1" fmla="*/ 2572656 h 2572656"/>
                <a:gd name="connsiteX0" fmla="*/ 647822 w 647822"/>
                <a:gd name="connsiteY0" fmla="*/ 0 h 2572656"/>
                <a:gd name="connsiteX1" fmla="*/ 63621 w 647822"/>
                <a:gd name="connsiteY1" fmla="*/ 2572656 h 2572656"/>
                <a:gd name="connsiteX0" fmla="*/ 540911 w 540911"/>
                <a:gd name="connsiteY0" fmla="*/ 0 h 2572656"/>
                <a:gd name="connsiteX1" fmla="*/ 72825 w 540911"/>
                <a:gd name="connsiteY1" fmla="*/ 2572656 h 2572656"/>
                <a:gd name="connsiteX0" fmla="*/ 501525 w 501525"/>
                <a:gd name="connsiteY0" fmla="*/ 0 h 2587171"/>
                <a:gd name="connsiteX1" fmla="*/ 76982 w 501525"/>
                <a:gd name="connsiteY1" fmla="*/ 2587171 h 2587171"/>
                <a:gd name="connsiteX0" fmla="*/ 680777 w 680777"/>
                <a:gd name="connsiteY0" fmla="*/ 0 h 2587171"/>
                <a:gd name="connsiteX1" fmla="*/ 256234 w 680777"/>
                <a:gd name="connsiteY1" fmla="*/ 2587171 h 2587171"/>
                <a:gd name="connsiteX0" fmla="*/ 717178 w 717178"/>
                <a:gd name="connsiteY0" fmla="*/ 0 h 2616200"/>
                <a:gd name="connsiteX1" fmla="*/ 249092 w 717178"/>
                <a:gd name="connsiteY1" fmla="*/ 2616200 h 2616200"/>
                <a:gd name="connsiteX0" fmla="*/ 680779 w 680779"/>
                <a:gd name="connsiteY0" fmla="*/ 0 h 2601686"/>
                <a:gd name="connsiteX1" fmla="*/ 256235 w 680779"/>
                <a:gd name="connsiteY1" fmla="*/ 2601686 h 2601686"/>
                <a:gd name="connsiteX0" fmla="*/ 564934 w 564934"/>
                <a:gd name="connsiteY0" fmla="*/ 0 h 2601686"/>
                <a:gd name="connsiteX1" fmla="*/ 140390 w 564934"/>
                <a:gd name="connsiteY1" fmla="*/ 2601686 h 2601686"/>
                <a:gd name="connsiteX0" fmla="*/ 615572 w 615572"/>
                <a:gd name="connsiteY0" fmla="*/ 0 h 2601686"/>
                <a:gd name="connsiteX1" fmla="*/ 132971 w 615572"/>
                <a:gd name="connsiteY1" fmla="*/ 2601686 h 2601686"/>
                <a:gd name="connsiteX0" fmla="*/ 692837 w 692837"/>
                <a:gd name="connsiteY0" fmla="*/ 0 h 2601686"/>
                <a:gd name="connsiteX1" fmla="*/ 210236 w 692837"/>
                <a:gd name="connsiteY1" fmla="*/ 2601686 h 2601686"/>
                <a:gd name="connsiteX0" fmla="*/ 831250 w 831250"/>
                <a:gd name="connsiteY0" fmla="*/ 0 h 2485571"/>
                <a:gd name="connsiteX1" fmla="*/ 188992 w 831250"/>
                <a:gd name="connsiteY1" fmla="*/ 2485571 h 2485571"/>
                <a:gd name="connsiteX0" fmla="*/ 796971 w 796971"/>
                <a:gd name="connsiteY0" fmla="*/ 0 h 2485571"/>
                <a:gd name="connsiteX1" fmla="*/ 154713 w 796971"/>
                <a:gd name="connsiteY1" fmla="*/ 2485571 h 2485571"/>
                <a:gd name="connsiteX0" fmla="*/ 953566 w 953566"/>
                <a:gd name="connsiteY0" fmla="*/ 9036 h 2494607"/>
                <a:gd name="connsiteX1" fmla="*/ 311308 w 953566"/>
                <a:gd name="connsiteY1" fmla="*/ 2494607 h 2494607"/>
                <a:gd name="connsiteX0" fmla="*/ 1285121 w 1285121"/>
                <a:gd name="connsiteY0" fmla="*/ 11081 h 2162823"/>
                <a:gd name="connsiteX1" fmla="*/ 207434 w 1285121"/>
                <a:gd name="connsiteY1" fmla="*/ 2162823 h 2162823"/>
                <a:gd name="connsiteX0" fmla="*/ 1457783 w 1457783"/>
                <a:gd name="connsiteY0" fmla="*/ 12023 h 2047651"/>
                <a:gd name="connsiteX1" fmla="*/ 176896 w 1457783"/>
                <a:gd name="connsiteY1" fmla="*/ 2047651 h 2047651"/>
                <a:gd name="connsiteX0" fmla="*/ 1546944 w 1546944"/>
                <a:gd name="connsiteY0" fmla="*/ 12840 h 1961382"/>
                <a:gd name="connsiteX1" fmla="*/ 164457 w 1546944"/>
                <a:gd name="connsiteY1" fmla="*/ 1961382 h 1961382"/>
                <a:gd name="connsiteX0" fmla="*/ 1508533 w 1508533"/>
                <a:gd name="connsiteY0" fmla="*/ 12840 h 1961382"/>
                <a:gd name="connsiteX1" fmla="*/ 169588 w 1508533"/>
                <a:gd name="connsiteY1" fmla="*/ 1961382 h 1961382"/>
                <a:gd name="connsiteX0" fmla="*/ 2549003 w 2549003"/>
                <a:gd name="connsiteY0" fmla="*/ 236993 h 588964"/>
                <a:gd name="connsiteX1" fmla="*/ 92458 w 2549003"/>
                <a:gd name="connsiteY1" fmla="*/ 588964 h 588964"/>
                <a:gd name="connsiteX0" fmla="*/ 2456545 w 2456545"/>
                <a:gd name="connsiteY0" fmla="*/ 64561 h 416532"/>
                <a:gd name="connsiteX1" fmla="*/ 0 w 2456545"/>
                <a:gd name="connsiteY1" fmla="*/ 416532 h 416532"/>
                <a:gd name="connsiteX0" fmla="*/ 2427517 w 2427517"/>
                <a:gd name="connsiteY0" fmla="*/ 44740 h 527340"/>
                <a:gd name="connsiteX1" fmla="*/ 0 w 2427517"/>
                <a:gd name="connsiteY1" fmla="*/ 527340 h 527340"/>
                <a:gd name="connsiteX0" fmla="*/ 2427517 w 2427517"/>
                <a:gd name="connsiteY0" fmla="*/ 25428 h 508028"/>
                <a:gd name="connsiteX1" fmla="*/ 0 w 2427517"/>
                <a:gd name="connsiteY1" fmla="*/ 508028 h 508028"/>
                <a:gd name="connsiteX0" fmla="*/ 2296889 w 2296889"/>
                <a:gd name="connsiteY0" fmla="*/ 18666 h 733495"/>
                <a:gd name="connsiteX1" fmla="*/ 0 w 2296889"/>
                <a:gd name="connsiteY1" fmla="*/ 733495 h 733495"/>
                <a:gd name="connsiteX0" fmla="*/ 2296889 w 2296889"/>
                <a:gd name="connsiteY0" fmla="*/ 0 h 714829"/>
                <a:gd name="connsiteX1" fmla="*/ 0 w 2296889"/>
                <a:gd name="connsiteY1" fmla="*/ 714829 h 7148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832432 w 1832432"/>
                <a:gd name="connsiteY0" fmla="*/ 0 h 613229"/>
                <a:gd name="connsiteX1" fmla="*/ 0 w 1832432"/>
                <a:gd name="connsiteY1" fmla="*/ 613229 h 613229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934032 w 1934032"/>
                <a:gd name="connsiteY0" fmla="*/ 0 h 642258"/>
                <a:gd name="connsiteX1" fmla="*/ 0 w 1934032"/>
                <a:gd name="connsiteY1" fmla="*/ 642258 h 642258"/>
                <a:gd name="connsiteX0" fmla="*/ 1527632 w 1527632"/>
                <a:gd name="connsiteY0" fmla="*/ 0 h 569687"/>
                <a:gd name="connsiteX1" fmla="*/ 0 w 1527632"/>
                <a:gd name="connsiteY1" fmla="*/ 569687 h 569687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42146 w 1542146"/>
                <a:gd name="connsiteY0" fmla="*/ 0 h 540659"/>
                <a:gd name="connsiteX1" fmla="*/ 0 w 1542146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56660 w 1556660"/>
                <a:gd name="connsiteY0" fmla="*/ 0 h 540659"/>
                <a:gd name="connsiteX1" fmla="*/ 0 w 1556660"/>
                <a:gd name="connsiteY1" fmla="*/ 540659 h 540659"/>
                <a:gd name="connsiteX0" fmla="*/ 1542146 w 1542146"/>
                <a:gd name="connsiteY0" fmla="*/ 0 h 511630"/>
                <a:gd name="connsiteX1" fmla="*/ 0 w 1542146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498603 w 1498603"/>
                <a:gd name="connsiteY0" fmla="*/ 0 h 511630"/>
                <a:gd name="connsiteX1" fmla="*/ 0 w 1498603"/>
                <a:gd name="connsiteY1" fmla="*/ 511630 h 511630"/>
                <a:gd name="connsiteX0" fmla="*/ 1503366 w 1503366"/>
                <a:gd name="connsiteY0" fmla="*/ 0 h 502105"/>
                <a:gd name="connsiteX1" fmla="*/ 0 w 1503366"/>
                <a:gd name="connsiteY1" fmla="*/ 502105 h 502105"/>
                <a:gd name="connsiteX0" fmla="*/ 1687516 w 1687516"/>
                <a:gd name="connsiteY0" fmla="*/ 514360 h 590785"/>
                <a:gd name="connsiteX1" fmla="*/ 0 w 1687516"/>
                <a:gd name="connsiteY1" fmla="*/ 6815 h 590785"/>
                <a:gd name="connsiteX0" fmla="*/ 1687516 w 1687516"/>
                <a:gd name="connsiteY0" fmla="*/ 516838 h 522429"/>
                <a:gd name="connsiteX1" fmla="*/ 0 w 1687516"/>
                <a:gd name="connsiteY1" fmla="*/ 9293 h 522429"/>
                <a:gd name="connsiteX0" fmla="*/ 1668466 w 1668466"/>
                <a:gd name="connsiteY0" fmla="*/ 548205 h 553561"/>
                <a:gd name="connsiteX1" fmla="*/ 0 w 1668466"/>
                <a:gd name="connsiteY1" fmla="*/ 8910 h 553561"/>
                <a:gd name="connsiteX0" fmla="*/ 2170116 w 2170116"/>
                <a:gd name="connsiteY0" fmla="*/ 1128561 h 1131580"/>
                <a:gd name="connsiteX1" fmla="*/ 0 w 2170116"/>
                <a:gd name="connsiteY1" fmla="*/ 5066 h 1131580"/>
                <a:gd name="connsiteX0" fmla="*/ 2170116 w 2170116"/>
                <a:gd name="connsiteY0" fmla="*/ 1123495 h 1129506"/>
                <a:gd name="connsiteX1" fmla="*/ 0 w 2170116"/>
                <a:gd name="connsiteY1" fmla="*/ 0 h 1129506"/>
                <a:gd name="connsiteX0" fmla="*/ 1852616 w 1852616"/>
                <a:gd name="connsiteY0" fmla="*/ 1161595 h 1167289"/>
                <a:gd name="connsiteX1" fmla="*/ 0 w 1852616"/>
                <a:gd name="connsiteY1" fmla="*/ 0 h 1167289"/>
                <a:gd name="connsiteX0" fmla="*/ 1776416 w 1776416"/>
                <a:gd name="connsiteY0" fmla="*/ 1193345 h 1198799"/>
                <a:gd name="connsiteX1" fmla="*/ 0 w 1776416"/>
                <a:gd name="connsiteY1" fmla="*/ 0 h 1198799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776416 w 1776416"/>
                <a:gd name="connsiteY0" fmla="*/ 1326695 h 1331327"/>
                <a:gd name="connsiteX1" fmla="*/ 0 w 1776416"/>
                <a:gd name="connsiteY1" fmla="*/ 0 h 1331327"/>
                <a:gd name="connsiteX0" fmla="*/ 1486856 w 1486856"/>
                <a:gd name="connsiteY0" fmla="*/ 1562915 h 1566568"/>
                <a:gd name="connsiteX1" fmla="*/ 0 w 1486856"/>
                <a:gd name="connsiteY1" fmla="*/ 0 h 1566568"/>
                <a:gd name="connsiteX0" fmla="*/ 1491500 w 1491500"/>
                <a:gd name="connsiteY0" fmla="*/ 1562915 h 1567415"/>
                <a:gd name="connsiteX1" fmla="*/ 4644 w 1491500"/>
                <a:gd name="connsiteY1" fmla="*/ 0 h 1567415"/>
                <a:gd name="connsiteX0" fmla="*/ 1536993 w 1536993"/>
                <a:gd name="connsiteY0" fmla="*/ 1585775 h 1590165"/>
                <a:gd name="connsiteX1" fmla="*/ 4417 w 1536993"/>
                <a:gd name="connsiteY1" fmla="*/ 0 h 1590165"/>
                <a:gd name="connsiteX0" fmla="*/ 1544577 w 1544577"/>
                <a:gd name="connsiteY0" fmla="*/ 1684835 h 1688804"/>
                <a:gd name="connsiteX1" fmla="*/ 4381 w 1544577"/>
                <a:gd name="connsiteY1" fmla="*/ 0 h 1688804"/>
                <a:gd name="connsiteX0" fmla="*/ 1541299 w 1541299"/>
                <a:gd name="connsiteY0" fmla="*/ 1684835 h 1688833"/>
                <a:gd name="connsiteX1" fmla="*/ 1103 w 1541299"/>
                <a:gd name="connsiteY1" fmla="*/ 0 h 1688833"/>
                <a:gd name="connsiteX0" fmla="*/ 192493 w 1136417"/>
                <a:gd name="connsiteY0" fmla="*/ 2751635 h 2753587"/>
                <a:gd name="connsiteX1" fmla="*/ 1136417 w 1136417"/>
                <a:gd name="connsiteY1" fmla="*/ 0 h 2753587"/>
                <a:gd name="connsiteX0" fmla="*/ 0 w 943924"/>
                <a:gd name="connsiteY0" fmla="*/ 2751635 h 2751635"/>
                <a:gd name="connsiteX1" fmla="*/ 943924 w 943924"/>
                <a:gd name="connsiteY1" fmla="*/ 0 h 2751635"/>
                <a:gd name="connsiteX0" fmla="*/ 101579 w 273164"/>
                <a:gd name="connsiteY0" fmla="*/ 1905815 h 1905815"/>
                <a:gd name="connsiteX1" fmla="*/ 1563 w 273164"/>
                <a:gd name="connsiteY1" fmla="*/ 0 h 1905815"/>
                <a:gd name="connsiteX0" fmla="*/ 100016 w 311159"/>
                <a:gd name="connsiteY0" fmla="*/ 1905815 h 1905815"/>
                <a:gd name="connsiteX1" fmla="*/ 0 w 311159"/>
                <a:gd name="connsiteY1" fmla="*/ 0 h 1905815"/>
                <a:gd name="connsiteX0" fmla="*/ 61916 w 283941"/>
                <a:gd name="connsiteY0" fmla="*/ 1783895 h 1783895"/>
                <a:gd name="connsiteX1" fmla="*/ 0 w 283941"/>
                <a:gd name="connsiteY1" fmla="*/ 0 h 1783895"/>
                <a:gd name="connsiteX0" fmla="*/ 46676 w 273341"/>
                <a:gd name="connsiteY0" fmla="*/ 1700075 h 1700075"/>
                <a:gd name="connsiteX1" fmla="*/ 0 w 273341"/>
                <a:gd name="connsiteY1" fmla="*/ 0 h 1700075"/>
                <a:gd name="connsiteX0" fmla="*/ 23816 w 257773"/>
                <a:gd name="connsiteY0" fmla="*/ 1684835 h 1684835"/>
                <a:gd name="connsiteX1" fmla="*/ 0 w 257773"/>
                <a:gd name="connsiteY1" fmla="*/ 0 h 1684835"/>
                <a:gd name="connsiteX0" fmla="*/ 23816 w 272812"/>
                <a:gd name="connsiteY0" fmla="*/ 1684835 h 1684835"/>
                <a:gd name="connsiteX1" fmla="*/ 0 w 272812"/>
                <a:gd name="connsiteY1" fmla="*/ 0 h 1684835"/>
                <a:gd name="connsiteX0" fmla="*/ 54296 w 292765"/>
                <a:gd name="connsiteY0" fmla="*/ 1692455 h 1692455"/>
                <a:gd name="connsiteX1" fmla="*/ 0 w 292765"/>
                <a:gd name="connsiteY1" fmla="*/ 0 h 1692455"/>
                <a:gd name="connsiteX0" fmla="*/ 54296 w 299152"/>
                <a:gd name="connsiteY0" fmla="*/ 1692455 h 1692455"/>
                <a:gd name="connsiteX1" fmla="*/ 0 w 299152"/>
                <a:gd name="connsiteY1" fmla="*/ 0 h 1692455"/>
                <a:gd name="connsiteX0" fmla="*/ 23816 w 279585"/>
                <a:gd name="connsiteY0" fmla="*/ 1669595 h 1669595"/>
                <a:gd name="connsiteX1" fmla="*/ 0 w 279585"/>
                <a:gd name="connsiteY1" fmla="*/ 0 h 1669595"/>
                <a:gd name="connsiteX0" fmla="*/ 23816 w 243826"/>
                <a:gd name="connsiteY0" fmla="*/ 1669595 h 1669595"/>
                <a:gd name="connsiteX1" fmla="*/ 0 w 243826"/>
                <a:gd name="connsiteY1" fmla="*/ 0 h 1669595"/>
                <a:gd name="connsiteX0" fmla="*/ 0 w 234494"/>
                <a:gd name="connsiteY0" fmla="*/ 1456235 h 1456235"/>
                <a:gd name="connsiteX1" fmla="*/ 21904 w 234494"/>
                <a:gd name="connsiteY1" fmla="*/ 0 h 1456235"/>
                <a:gd name="connsiteX0" fmla="*/ 0 w 242400"/>
                <a:gd name="connsiteY0" fmla="*/ 1456235 h 1456235"/>
                <a:gd name="connsiteX1" fmla="*/ 44764 w 242400"/>
                <a:gd name="connsiteY1" fmla="*/ 0 h 1456235"/>
                <a:gd name="connsiteX0" fmla="*/ 0 w 258490"/>
                <a:gd name="connsiteY0" fmla="*/ 1456235 h 1456235"/>
                <a:gd name="connsiteX1" fmla="*/ 44764 w 258490"/>
                <a:gd name="connsiteY1" fmla="*/ 0 h 1456235"/>
                <a:gd name="connsiteX0" fmla="*/ 0 w 258490"/>
                <a:gd name="connsiteY0" fmla="*/ 1402895 h 1402895"/>
                <a:gd name="connsiteX1" fmla="*/ 44764 w 258490"/>
                <a:gd name="connsiteY1" fmla="*/ 0 h 1402895"/>
                <a:gd name="connsiteX0" fmla="*/ 0 w 265728"/>
                <a:gd name="connsiteY0" fmla="*/ 1402895 h 1402895"/>
                <a:gd name="connsiteX1" fmla="*/ 44764 w 265728"/>
                <a:gd name="connsiteY1" fmla="*/ 0 h 1402895"/>
                <a:gd name="connsiteX0" fmla="*/ 0 w 269617"/>
                <a:gd name="connsiteY0" fmla="*/ 1407657 h 1407657"/>
                <a:gd name="connsiteX1" fmla="*/ 54289 w 269617"/>
                <a:gd name="connsiteY1" fmla="*/ 0 h 1407657"/>
                <a:gd name="connsiteX0" fmla="*/ 0 w 277503"/>
                <a:gd name="connsiteY0" fmla="*/ 1407657 h 1407657"/>
                <a:gd name="connsiteX1" fmla="*/ 54289 w 277503"/>
                <a:gd name="connsiteY1" fmla="*/ 0 h 1407657"/>
                <a:gd name="connsiteX0" fmla="*/ 0 w 278524"/>
                <a:gd name="connsiteY0" fmla="*/ 1395750 h 1395750"/>
                <a:gd name="connsiteX1" fmla="*/ 56670 w 278524"/>
                <a:gd name="connsiteY1" fmla="*/ 0 h 1395750"/>
                <a:gd name="connsiteX0" fmla="*/ 0 w 205534"/>
                <a:gd name="connsiteY0" fmla="*/ 1395750 h 1395750"/>
                <a:gd name="connsiteX1" fmla="*/ 56670 w 205534"/>
                <a:gd name="connsiteY1" fmla="*/ 0 h 1395750"/>
                <a:gd name="connsiteX0" fmla="*/ 0 w 231971"/>
                <a:gd name="connsiteY0" fmla="*/ 1436231 h 1436231"/>
                <a:gd name="connsiteX1" fmla="*/ 101914 w 231971"/>
                <a:gd name="connsiteY1" fmla="*/ 0 h 1436231"/>
                <a:gd name="connsiteX0" fmla="*/ 0 w 238685"/>
                <a:gd name="connsiteY0" fmla="*/ 1436231 h 1436231"/>
                <a:gd name="connsiteX1" fmla="*/ 101914 w 238685"/>
                <a:gd name="connsiteY1" fmla="*/ 0 h 1436231"/>
                <a:gd name="connsiteX0" fmla="*/ 0 w 240115"/>
                <a:gd name="connsiteY0" fmla="*/ 1421943 h 1421943"/>
                <a:gd name="connsiteX1" fmla="*/ 104295 w 240115"/>
                <a:gd name="connsiteY1" fmla="*/ 0 h 1421943"/>
                <a:gd name="connsiteX0" fmla="*/ 0 w 235849"/>
                <a:gd name="connsiteY0" fmla="*/ 1426705 h 1426705"/>
                <a:gd name="connsiteX1" fmla="*/ 97151 w 235849"/>
                <a:gd name="connsiteY1" fmla="*/ 0 h 1426705"/>
                <a:gd name="connsiteX0" fmla="*/ 0 w 241554"/>
                <a:gd name="connsiteY0" fmla="*/ 1424324 h 1424324"/>
                <a:gd name="connsiteX1" fmla="*/ 106676 w 241554"/>
                <a:gd name="connsiteY1" fmla="*/ 0 h 1424324"/>
                <a:gd name="connsiteX0" fmla="*/ 0 w 240059"/>
                <a:gd name="connsiteY0" fmla="*/ 1424324 h 1424324"/>
                <a:gd name="connsiteX1" fmla="*/ 106676 w 240059"/>
                <a:gd name="connsiteY1" fmla="*/ 0 h 1424324"/>
                <a:gd name="connsiteX0" fmla="*/ 0 w 231378"/>
                <a:gd name="connsiteY0" fmla="*/ 1424324 h 1424324"/>
                <a:gd name="connsiteX1" fmla="*/ 106676 w 231378"/>
                <a:gd name="connsiteY1" fmla="*/ 0 h 1424324"/>
                <a:gd name="connsiteX0" fmla="*/ 0 w 219506"/>
                <a:gd name="connsiteY0" fmla="*/ 1424324 h 1424324"/>
                <a:gd name="connsiteX1" fmla="*/ 87626 w 219506"/>
                <a:gd name="connsiteY1" fmla="*/ 0 h 1424324"/>
                <a:gd name="connsiteX0" fmla="*/ 0 w 235455"/>
                <a:gd name="connsiteY0" fmla="*/ 1398924 h 1398924"/>
                <a:gd name="connsiteX1" fmla="*/ 113026 w 235455"/>
                <a:gd name="connsiteY1" fmla="*/ 0 h 1398924"/>
                <a:gd name="connsiteX0" fmla="*/ 0 w 221802"/>
                <a:gd name="connsiteY0" fmla="*/ 1398924 h 1398924"/>
                <a:gd name="connsiteX1" fmla="*/ 113026 w 221802"/>
                <a:gd name="connsiteY1" fmla="*/ 0 h 1398924"/>
                <a:gd name="connsiteX0" fmla="*/ 0 w 215841"/>
                <a:gd name="connsiteY0" fmla="*/ 1396543 h 1396543"/>
                <a:gd name="connsiteX1" fmla="*/ 103501 w 215841"/>
                <a:gd name="connsiteY1" fmla="*/ 0 h 1396543"/>
                <a:gd name="connsiteX0" fmla="*/ 0 w 215841"/>
                <a:gd name="connsiteY0" fmla="*/ 1372730 h 1372730"/>
                <a:gd name="connsiteX1" fmla="*/ 103501 w 215841"/>
                <a:gd name="connsiteY1" fmla="*/ 0 h 137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5841" h="1372730">
                  <a:moveTo>
                    <a:pt x="0" y="1372730"/>
                  </a:moveTo>
                  <a:cubicBezTo>
                    <a:pt x="249396" y="910904"/>
                    <a:pt x="280982" y="438171"/>
                    <a:pt x="103501" y="0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4" name="Freeform: Shape 2313">
              <a:extLst>
                <a:ext uri="{FF2B5EF4-FFF2-40B4-BE49-F238E27FC236}">
                  <a16:creationId xmlns:a16="http://schemas.microsoft.com/office/drawing/2014/main" id="{1C78BB3C-3EBC-F10E-CA12-DF2A707C35FF}"/>
                </a:ext>
              </a:extLst>
            </p:cNvPr>
            <p:cNvSpPr/>
            <p:nvPr/>
          </p:nvSpPr>
          <p:spPr>
            <a:xfrm>
              <a:off x="9111477" y="7849273"/>
              <a:ext cx="1692503" cy="56553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2503" h="565535">
                  <a:moveTo>
                    <a:pt x="0" y="565535"/>
                  </a:moveTo>
                  <a:cubicBezTo>
                    <a:pt x="666976" y="299740"/>
                    <a:pt x="332696" y="-145212"/>
                    <a:pt x="1692503" y="46648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15" name="Freeform: Shape 2314">
              <a:extLst>
                <a:ext uri="{FF2B5EF4-FFF2-40B4-BE49-F238E27FC236}">
                  <a16:creationId xmlns:a16="http://schemas.microsoft.com/office/drawing/2014/main" id="{18F17909-445C-F0A6-68DD-915BABD5F31E}"/>
                </a:ext>
              </a:extLst>
            </p:cNvPr>
            <p:cNvSpPr/>
            <p:nvPr/>
          </p:nvSpPr>
          <p:spPr>
            <a:xfrm>
              <a:off x="9112619" y="7883922"/>
              <a:ext cx="1728222" cy="53341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728222"/>
                <a:gd name="connsiteY0" fmla="*/ 533415 h 533415"/>
                <a:gd name="connsiteX1" fmla="*/ 1728222 w 1728222"/>
                <a:gd name="connsiteY1" fmla="*/ 52627 h 53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28222" h="533415">
                  <a:moveTo>
                    <a:pt x="0" y="533415"/>
                  </a:moveTo>
                  <a:cubicBezTo>
                    <a:pt x="752701" y="203326"/>
                    <a:pt x="323171" y="-132089"/>
                    <a:pt x="1728222" y="52627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20" name="Freeform: Shape 2319">
              <a:extLst>
                <a:ext uri="{FF2B5EF4-FFF2-40B4-BE49-F238E27FC236}">
                  <a16:creationId xmlns:a16="http://schemas.microsoft.com/office/drawing/2014/main" id="{6D1FFD8E-64FD-8D25-04B3-30457220DC40}"/>
                </a:ext>
              </a:extLst>
            </p:cNvPr>
            <p:cNvSpPr/>
            <p:nvPr/>
          </p:nvSpPr>
          <p:spPr>
            <a:xfrm>
              <a:off x="10164815" y="6761871"/>
              <a:ext cx="237397" cy="102416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397" h="1024162">
                  <a:moveTo>
                    <a:pt x="95087" y="0"/>
                  </a:moveTo>
                  <a:cubicBezTo>
                    <a:pt x="152463" y="408099"/>
                    <a:pt x="-234204" y="782296"/>
                    <a:pt x="237397" y="1024162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21" name="Freeform: Shape 2320">
              <a:extLst>
                <a:ext uri="{FF2B5EF4-FFF2-40B4-BE49-F238E27FC236}">
                  <a16:creationId xmlns:a16="http://schemas.microsoft.com/office/drawing/2014/main" id="{44B1335C-3F73-EDD5-F7CE-5C2A2C89F801}"/>
                </a:ext>
              </a:extLst>
            </p:cNvPr>
            <p:cNvSpPr/>
            <p:nvPr/>
          </p:nvSpPr>
          <p:spPr>
            <a:xfrm>
              <a:off x="10184526" y="6769635"/>
              <a:ext cx="310051" cy="98130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0051" h="981300">
                  <a:moveTo>
                    <a:pt x="77253" y="0"/>
                  </a:moveTo>
                  <a:cubicBezTo>
                    <a:pt x="139392" y="408099"/>
                    <a:pt x="-256800" y="820397"/>
                    <a:pt x="310051" y="98130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4" name="Freeform: Shape 2343">
              <a:extLst>
                <a:ext uri="{FF2B5EF4-FFF2-40B4-BE49-F238E27FC236}">
                  <a16:creationId xmlns:a16="http://schemas.microsoft.com/office/drawing/2014/main" id="{49ADD99A-DFF3-D731-3286-D43AB5EA6930}"/>
                </a:ext>
              </a:extLst>
            </p:cNvPr>
            <p:cNvSpPr/>
            <p:nvPr/>
          </p:nvSpPr>
          <p:spPr>
            <a:xfrm>
              <a:off x="10372230" y="8383389"/>
              <a:ext cx="1240776" cy="102085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687264"/>
                <a:gd name="connsiteY0" fmla="*/ 975709 h 975709"/>
                <a:gd name="connsiteX1" fmla="*/ 1687264 w 1687264"/>
                <a:gd name="connsiteY1" fmla="*/ 27244 h 975709"/>
                <a:gd name="connsiteX0" fmla="*/ 0 w 1687264"/>
                <a:gd name="connsiteY0" fmla="*/ 948465 h 948465"/>
                <a:gd name="connsiteX1" fmla="*/ 1687264 w 1687264"/>
                <a:gd name="connsiteY1" fmla="*/ 0 h 948465"/>
                <a:gd name="connsiteX0" fmla="*/ 0 w 1108144"/>
                <a:gd name="connsiteY0" fmla="*/ 613185 h 638909"/>
                <a:gd name="connsiteX1" fmla="*/ 1108144 w 1108144"/>
                <a:gd name="connsiteY1" fmla="*/ 0 h 638909"/>
                <a:gd name="connsiteX0" fmla="*/ 0 w 1108144"/>
                <a:gd name="connsiteY0" fmla="*/ 613185 h 1053037"/>
                <a:gd name="connsiteX1" fmla="*/ 1108144 w 1108144"/>
                <a:gd name="connsiteY1" fmla="*/ 0 h 1053037"/>
                <a:gd name="connsiteX0" fmla="*/ 0 w 1649164"/>
                <a:gd name="connsiteY0" fmla="*/ 1047525 h 1365204"/>
                <a:gd name="connsiteX1" fmla="*/ 1649164 w 1649164"/>
                <a:gd name="connsiteY1" fmla="*/ 0 h 1365204"/>
                <a:gd name="connsiteX0" fmla="*/ 0 w 1649164"/>
                <a:gd name="connsiteY0" fmla="*/ 1047525 h 1047525"/>
                <a:gd name="connsiteX1" fmla="*/ 1649164 w 1649164"/>
                <a:gd name="connsiteY1" fmla="*/ 0 h 1047525"/>
                <a:gd name="connsiteX0" fmla="*/ 0 w 1694884"/>
                <a:gd name="connsiteY0" fmla="*/ 1024665 h 1024665"/>
                <a:gd name="connsiteX1" fmla="*/ 1694884 w 1694884"/>
                <a:gd name="connsiteY1" fmla="*/ 0 h 1024665"/>
                <a:gd name="connsiteX0" fmla="*/ 0 w 1718240"/>
                <a:gd name="connsiteY0" fmla="*/ 1024665 h 1024665"/>
                <a:gd name="connsiteX1" fmla="*/ 1694884 w 1718240"/>
                <a:gd name="connsiteY1" fmla="*/ 0 h 1024665"/>
                <a:gd name="connsiteX0" fmla="*/ 0 w 1330034"/>
                <a:gd name="connsiteY0" fmla="*/ 1177065 h 1177065"/>
                <a:gd name="connsiteX1" fmla="*/ 1298644 w 1330034"/>
                <a:gd name="connsiteY1" fmla="*/ 0 h 1177065"/>
                <a:gd name="connsiteX0" fmla="*/ 0 w 1298644"/>
                <a:gd name="connsiteY0" fmla="*/ 1177065 h 1177065"/>
                <a:gd name="connsiteX1" fmla="*/ 1298644 w 1298644"/>
                <a:gd name="connsiteY1" fmla="*/ 0 h 1177065"/>
                <a:gd name="connsiteX0" fmla="*/ 0 w 1390084"/>
                <a:gd name="connsiteY0" fmla="*/ 1169445 h 1169445"/>
                <a:gd name="connsiteX1" fmla="*/ 1390084 w 1390084"/>
                <a:gd name="connsiteY1" fmla="*/ 0 h 11694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157681 w 930545"/>
                <a:gd name="connsiteY0" fmla="*/ 1321845 h 1321845"/>
                <a:gd name="connsiteX1" fmla="*/ 930545 w 930545"/>
                <a:gd name="connsiteY1" fmla="*/ 0 h 13218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0 w 922093"/>
                <a:gd name="connsiteY0" fmla="*/ 1321845 h 1321845"/>
                <a:gd name="connsiteX1" fmla="*/ 772864 w 922093"/>
                <a:gd name="connsiteY1" fmla="*/ 0 h 1321845"/>
                <a:gd name="connsiteX0" fmla="*/ 0 w 963668"/>
                <a:gd name="connsiteY0" fmla="*/ 1268505 h 1268505"/>
                <a:gd name="connsiteX1" fmla="*/ 818584 w 963668"/>
                <a:gd name="connsiteY1" fmla="*/ 0 h 1268505"/>
                <a:gd name="connsiteX0" fmla="*/ 0 w 818584"/>
                <a:gd name="connsiteY0" fmla="*/ 1268505 h 1268505"/>
                <a:gd name="connsiteX1" fmla="*/ 818584 w 818584"/>
                <a:gd name="connsiteY1" fmla="*/ 0 h 1268505"/>
                <a:gd name="connsiteX0" fmla="*/ 0 w 1186884"/>
                <a:gd name="connsiteY0" fmla="*/ 1173255 h 1173255"/>
                <a:gd name="connsiteX1" fmla="*/ 1186884 w 1186884"/>
                <a:gd name="connsiteY1" fmla="*/ 0 h 1173255"/>
                <a:gd name="connsiteX0" fmla="*/ 0 w 1186884"/>
                <a:gd name="connsiteY0" fmla="*/ 1174250 h 1174250"/>
                <a:gd name="connsiteX1" fmla="*/ 1186884 w 1186884"/>
                <a:gd name="connsiteY1" fmla="*/ 995 h 1174250"/>
                <a:gd name="connsiteX0" fmla="*/ 0 w 1066234"/>
                <a:gd name="connsiteY0" fmla="*/ 1212287 h 1212287"/>
                <a:gd name="connsiteX1" fmla="*/ 1066234 w 1066234"/>
                <a:gd name="connsiteY1" fmla="*/ 932 h 1212287"/>
                <a:gd name="connsiteX0" fmla="*/ 0 w 1066237"/>
                <a:gd name="connsiteY0" fmla="*/ 1211355 h 1211355"/>
                <a:gd name="connsiteX1" fmla="*/ 1066234 w 1066237"/>
                <a:gd name="connsiteY1" fmla="*/ 0 h 1211355"/>
                <a:gd name="connsiteX0" fmla="*/ 0 w 1071274"/>
                <a:gd name="connsiteY0" fmla="*/ 1211355 h 1211355"/>
                <a:gd name="connsiteX1" fmla="*/ 1066234 w 1071274"/>
                <a:gd name="connsiteY1" fmla="*/ 0 h 1211355"/>
                <a:gd name="connsiteX0" fmla="*/ 0 w 1172436"/>
                <a:gd name="connsiteY0" fmla="*/ 1027205 h 1027205"/>
                <a:gd name="connsiteX1" fmla="*/ 1167834 w 1172436"/>
                <a:gd name="connsiteY1" fmla="*/ 0 h 1027205"/>
                <a:gd name="connsiteX0" fmla="*/ 0 w 1167834"/>
                <a:gd name="connsiteY0" fmla="*/ 1027205 h 1027205"/>
                <a:gd name="connsiteX1" fmla="*/ 1167834 w 1167834"/>
                <a:gd name="connsiteY1" fmla="*/ 0 h 1027205"/>
                <a:gd name="connsiteX0" fmla="*/ 0 w 1200171"/>
                <a:gd name="connsiteY0" fmla="*/ 1027205 h 1027205"/>
                <a:gd name="connsiteX1" fmla="*/ 1167834 w 1200171"/>
                <a:gd name="connsiteY1" fmla="*/ 0 h 1027205"/>
                <a:gd name="connsiteX0" fmla="*/ 0 w 1169718"/>
                <a:gd name="connsiteY0" fmla="*/ 1027205 h 1027205"/>
                <a:gd name="connsiteX1" fmla="*/ 1167834 w 1169718"/>
                <a:gd name="connsiteY1" fmla="*/ 0 h 1027205"/>
                <a:gd name="connsiteX0" fmla="*/ 0 w 1239457"/>
                <a:gd name="connsiteY0" fmla="*/ 1020855 h 1020855"/>
                <a:gd name="connsiteX1" fmla="*/ 1237684 w 1239457"/>
                <a:gd name="connsiteY1" fmla="*/ 0 h 1020855"/>
                <a:gd name="connsiteX0" fmla="*/ 0 w 1239599"/>
                <a:gd name="connsiteY0" fmla="*/ 1020855 h 1020855"/>
                <a:gd name="connsiteX1" fmla="*/ 1237684 w 1239599"/>
                <a:gd name="connsiteY1" fmla="*/ 0 h 1020855"/>
                <a:gd name="connsiteX0" fmla="*/ 1570 w 1240776"/>
                <a:gd name="connsiteY0" fmla="*/ 1020855 h 1020855"/>
                <a:gd name="connsiteX1" fmla="*/ 1239254 w 1240776"/>
                <a:gd name="connsiteY1" fmla="*/ 0 h 102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0776" h="1020855">
                  <a:moveTo>
                    <a:pt x="1570" y="1020855"/>
                  </a:moveTo>
                  <a:cubicBezTo>
                    <a:pt x="-52179" y="349136"/>
                    <a:pt x="1292163" y="1007814"/>
                    <a:pt x="1239254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5" name="Freeform: Shape 2344">
              <a:extLst>
                <a:ext uri="{FF2B5EF4-FFF2-40B4-BE49-F238E27FC236}">
                  <a16:creationId xmlns:a16="http://schemas.microsoft.com/office/drawing/2014/main" id="{CDE513E8-59A5-B25B-2FD7-A656FEF2F5FE}"/>
                </a:ext>
              </a:extLst>
            </p:cNvPr>
            <p:cNvSpPr/>
            <p:nvPr/>
          </p:nvSpPr>
          <p:spPr>
            <a:xfrm>
              <a:off x="10371293" y="8326636"/>
              <a:ext cx="1208848" cy="105816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687264"/>
                <a:gd name="connsiteY0" fmla="*/ 975709 h 975709"/>
                <a:gd name="connsiteX1" fmla="*/ 1687264 w 1687264"/>
                <a:gd name="connsiteY1" fmla="*/ 27244 h 975709"/>
                <a:gd name="connsiteX0" fmla="*/ 0 w 1687264"/>
                <a:gd name="connsiteY0" fmla="*/ 948465 h 948465"/>
                <a:gd name="connsiteX1" fmla="*/ 1687264 w 1687264"/>
                <a:gd name="connsiteY1" fmla="*/ 0 h 948465"/>
                <a:gd name="connsiteX0" fmla="*/ 0 w 1108144"/>
                <a:gd name="connsiteY0" fmla="*/ 613185 h 638909"/>
                <a:gd name="connsiteX1" fmla="*/ 1108144 w 1108144"/>
                <a:gd name="connsiteY1" fmla="*/ 0 h 638909"/>
                <a:gd name="connsiteX0" fmla="*/ 0 w 1108144"/>
                <a:gd name="connsiteY0" fmla="*/ 613185 h 1053037"/>
                <a:gd name="connsiteX1" fmla="*/ 1108144 w 1108144"/>
                <a:gd name="connsiteY1" fmla="*/ 0 h 1053037"/>
                <a:gd name="connsiteX0" fmla="*/ 0 w 1649164"/>
                <a:gd name="connsiteY0" fmla="*/ 1047525 h 1365204"/>
                <a:gd name="connsiteX1" fmla="*/ 1649164 w 1649164"/>
                <a:gd name="connsiteY1" fmla="*/ 0 h 1365204"/>
                <a:gd name="connsiteX0" fmla="*/ 0 w 1649164"/>
                <a:gd name="connsiteY0" fmla="*/ 1047525 h 1047525"/>
                <a:gd name="connsiteX1" fmla="*/ 1649164 w 1649164"/>
                <a:gd name="connsiteY1" fmla="*/ 0 h 1047525"/>
                <a:gd name="connsiteX0" fmla="*/ 0 w 1694884"/>
                <a:gd name="connsiteY0" fmla="*/ 1024665 h 1024665"/>
                <a:gd name="connsiteX1" fmla="*/ 1694884 w 1694884"/>
                <a:gd name="connsiteY1" fmla="*/ 0 h 1024665"/>
                <a:gd name="connsiteX0" fmla="*/ 0 w 1718240"/>
                <a:gd name="connsiteY0" fmla="*/ 1024665 h 1024665"/>
                <a:gd name="connsiteX1" fmla="*/ 1694884 w 1718240"/>
                <a:gd name="connsiteY1" fmla="*/ 0 h 1024665"/>
                <a:gd name="connsiteX0" fmla="*/ 0 w 1330034"/>
                <a:gd name="connsiteY0" fmla="*/ 1177065 h 1177065"/>
                <a:gd name="connsiteX1" fmla="*/ 1298644 w 1330034"/>
                <a:gd name="connsiteY1" fmla="*/ 0 h 1177065"/>
                <a:gd name="connsiteX0" fmla="*/ 0 w 1298644"/>
                <a:gd name="connsiteY0" fmla="*/ 1177065 h 1177065"/>
                <a:gd name="connsiteX1" fmla="*/ 1298644 w 1298644"/>
                <a:gd name="connsiteY1" fmla="*/ 0 h 1177065"/>
                <a:gd name="connsiteX0" fmla="*/ 0 w 1390084"/>
                <a:gd name="connsiteY0" fmla="*/ 1169445 h 1169445"/>
                <a:gd name="connsiteX1" fmla="*/ 1390084 w 1390084"/>
                <a:gd name="connsiteY1" fmla="*/ 0 h 11694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157681 w 930545"/>
                <a:gd name="connsiteY0" fmla="*/ 1321845 h 1321845"/>
                <a:gd name="connsiteX1" fmla="*/ 930545 w 930545"/>
                <a:gd name="connsiteY1" fmla="*/ 0 h 13218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0 w 922093"/>
                <a:gd name="connsiteY0" fmla="*/ 1321845 h 1321845"/>
                <a:gd name="connsiteX1" fmla="*/ 772864 w 922093"/>
                <a:gd name="connsiteY1" fmla="*/ 0 h 1321845"/>
                <a:gd name="connsiteX0" fmla="*/ 0 w 963668"/>
                <a:gd name="connsiteY0" fmla="*/ 1268505 h 1268505"/>
                <a:gd name="connsiteX1" fmla="*/ 818584 w 963668"/>
                <a:gd name="connsiteY1" fmla="*/ 0 h 1268505"/>
                <a:gd name="connsiteX0" fmla="*/ 0 w 818584"/>
                <a:gd name="connsiteY0" fmla="*/ 1268505 h 1268505"/>
                <a:gd name="connsiteX1" fmla="*/ 818584 w 818584"/>
                <a:gd name="connsiteY1" fmla="*/ 0 h 1268505"/>
                <a:gd name="connsiteX0" fmla="*/ 0 w 1186884"/>
                <a:gd name="connsiteY0" fmla="*/ 1173255 h 1173255"/>
                <a:gd name="connsiteX1" fmla="*/ 1186884 w 1186884"/>
                <a:gd name="connsiteY1" fmla="*/ 0 h 1173255"/>
                <a:gd name="connsiteX0" fmla="*/ 0 w 1186884"/>
                <a:gd name="connsiteY0" fmla="*/ 1174250 h 1174250"/>
                <a:gd name="connsiteX1" fmla="*/ 1186884 w 1186884"/>
                <a:gd name="connsiteY1" fmla="*/ 995 h 1174250"/>
                <a:gd name="connsiteX0" fmla="*/ 0 w 1066234"/>
                <a:gd name="connsiteY0" fmla="*/ 1212287 h 1212287"/>
                <a:gd name="connsiteX1" fmla="*/ 1066234 w 1066234"/>
                <a:gd name="connsiteY1" fmla="*/ 932 h 1212287"/>
                <a:gd name="connsiteX0" fmla="*/ 0 w 1066237"/>
                <a:gd name="connsiteY0" fmla="*/ 1211355 h 1211355"/>
                <a:gd name="connsiteX1" fmla="*/ 1066234 w 1066237"/>
                <a:gd name="connsiteY1" fmla="*/ 0 h 1211355"/>
                <a:gd name="connsiteX0" fmla="*/ 0 w 1071274"/>
                <a:gd name="connsiteY0" fmla="*/ 1211355 h 1211355"/>
                <a:gd name="connsiteX1" fmla="*/ 1066234 w 1071274"/>
                <a:gd name="connsiteY1" fmla="*/ 0 h 1211355"/>
                <a:gd name="connsiteX0" fmla="*/ 0 w 1172436"/>
                <a:gd name="connsiteY0" fmla="*/ 1027205 h 1027205"/>
                <a:gd name="connsiteX1" fmla="*/ 1167834 w 1172436"/>
                <a:gd name="connsiteY1" fmla="*/ 0 h 1027205"/>
                <a:gd name="connsiteX0" fmla="*/ 0 w 1167834"/>
                <a:gd name="connsiteY0" fmla="*/ 1027205 h 1027205"/>
                <a:gd name="connsiteX1" fmla="*/ 1167834 w 1167834"/>
                <a:gd name="connsiteY1" fmla="*/ 0 h 1027205"/>
                <a:gd name="connsiteX0" fmla="*/ 0 w 1200171"/>
                <a:gd name="connsiteY0" fmla="*/ 1027205 h 1027205"/>
                <a:gd name="connsiteX1" fmla="*/ 1167834 w 1200171"/>
                <a:gd name="connsiteY1" fmla="*/ 0 h 1027205"/>
                <a:gd name="connsiteX0" fmla="*/ 0 w 1169718"/>
                <a:gd name="connsiteY0" fmla="*/ 1027205 h 1027205"/>
                <a:gd name="connsiteX1" fmla="*/ 1167834 w 1169718"/>
                <a:gd name="connsiteY1" fmla="*/ 0 h 1027205"/>
                <a:gd name="connsiteX0" fmla="*/ 0 w 1239457"/>
                <a:gd name="connsiteY0" fmla="*/ 1020855 h 1020855"/>
                <a:gd name="connsiteX1" fmla="*/ 1237684 w 1239457"/>
                <a:gd name="connsiteY1" fmla="*/ 0 h 1020855"/>
                <a:gd name="connsiteX0" fmla="*/ 0 w 1239599"/>
                <a:gd name="connsiteY0" fmla="*/ 1020855 h 1020855"/>
                <a:gd name="connsiteX1" fmla="*/ 1237684 w 1239599"/>
                <a:gd name="connsiteY1" fmla="*/ 0 h 1020855"/>
                <a:gd name="connsiteX0" fmla="*/ 1570 w 1240776"/>
                <a:gd name="connsiteY0" fmla="*/ 1020855 h 1020855"/>
                <a:gd name="connsiteX1" fmla="*/ 1239254 w 1240776"/>
                <a:gd name="connsiteY1" fmla="*/ 0 h 1020855"/>
                <a:gd name="connsiteX0" fmla="*/ 1663 w 1164758"/>
                <a:gd name="connsiteY0" fmla="*/ 1141505 h 1141505"/>
                <a:gd name="connsiteX1" fmla="*/ 1163147 w 1164758"/>
                <a:gd name="connsiteY1" fmla="*/ 0 h 1141505"/>
                <a:gd name="connsiteX0" fmla="*/ 1687 w 1145756"/>
                <a:gd name="connsiteY0" fmla="*/ 1141505 h 1141505"/>
                <a:gd name="connsiteX1" fmla="*/ 1144121 w 1145756"/>
                <a:gd name="connsiteY1" fmla="*/ 0 h 1141505"/>
                <a:gd name="connsiteX0" fmla="*/ 821 w 1144911"/>
                <a:gd name="connsiteY0" fmla="*/ 1141505 h 1141505"/>
                <a:gd name="connsiteX1" fmla="*/ 1143255 w 1144911"/>
                <a:gd name="connsiteY1" fmla="*/ 0 h 1141505"/>
                <a:gd name="connsiteX0" fmla="*/ 766 w 1154073"/>
                <a:gd name="connsiteY0" fmla="*/ 1141505 h 1141505"/>
                <a:gd name="connsiteX1" fmla="*/ 1143200 w 1154073"/>
                <a:gd name="connsiteY1" fmla="*/ 0 h 1141505"/>
                <a:gd name="connsiteX0" fmla="*/ 734 w 1213134"/>
                <a:gd name="connsiteY0" fmla="*/ 1058162 h 1058162"/>
                <a:gd name="connsiteX1" fmla="*/ 1202699 w 1213134"/>
                <a:gd name="connsiteY1" fmla="*/ 0 h 1058162"/>
                <a:gd name="connsiteX0" fmla="*/ 752 w 1208848"/>
                <a:gd name="connsiteY0" fmla="*/ 1058162 h 1058162"/>
                <a:gd name="connsiteX1" fmla="*/ 1202717 w 1208848"/>
                <a:gd name="connsiteY1" fmla="*/ 0 h 105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848" h="1058162">
                  <a:moveTo>
                    <a:pt x="752" y="1058162"/>
                  </a:moveTo>
                  <a:cubicBezTo>
                    <a:pt x="-36328" y="441212"/>
                    <a:pt x="1310395" y="1024484"/>
                    <a:pt x="120271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6" name="Freeform: Shape 2345">
              <a:extLst>
                <a:ext uri="{FF2B5EF4-FFF2-40B4-BE49-F238E27FC236}">
                  <a16:creationId xmlns:a16="http://schemas.microsoft.com/office/drawing/2014/main" id="{2A2E0014-DF22-2D50-9DB9-663FA87AC342}"/>
                </a:ext>
              </a:extLst>
            </p:cNvPr>
            <p:cNvSpPr/>
            <p:nvPr/>
          </p:nvSpPr>
          <p:spPr>
            <a:xfrm>
              <a:off x="10557054" y="8807986"/>
              <a:ext cx="585224" cy="19806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5224" h="198064">
                  <a:moveTo>
                    <a:pt x="0" y="0"/>
                  </a:moveTo>
                  <a:cubicBezTo>
                    <a:pt x="38327" y="131874"/>
                    <a:pt x="127910" y="258423"/>
                    <a:pt x="585224" y="166913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7" name="Freeform: Shape 2346">
              <a:extLst>
                <a:ext uri="{FF2B5EF4-FFF2-40B4-BE49-F238E27FC236}">
                  <a16:creationId xmlns:a16="http://schemas.microsoft.com/office/drawing/2014/main" id="{73740A44-A913-93C8-FC11-19C82CB158A0}"/>
                </a:ext>
              </a:extLst>
            </p:cNvPr>
            <p:cNvSpPr/>
            <p:nvPr/>
          </p:nvSpPr>
          <p:spPr>
            <a:xfrm>
              <a:off x="11377547" y="8656044"/>
              <a:ext cx="399484" cy="2494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687264"/>
                <a:gd name="connsiteY0" fmla="*/ 975709 h 975709"/>
                <a:gd name="connsiteX1" fmla="*/ 1687264 w 1687264"/>
                <a:gd name="connsiteY1" fmla="*/ 27244 h 975709"/>
                <a:gd name="connsiteX0" fmla="*/ 0 w 1687264"/>
                <a:gd name="connsiteY0" fmla="*/ 948465 h 948465"/>
                <a:gd name="connsiteX1" fmla="*/ 1687264 w 1687264"/>
                <a:gd name="connsiteY1" fmla="*/ 0 h 948465"/>
                <a:gd name="connsiteX0" fmla="*/ 0 w 1108144"/>
                <a:gd name="connsiteY0" fmla="*/ 613185 h 638909"/>
                <a:gd name="connsiteX1" fmla="*/ 1108144 w 1108144"/>
                <a:gd name="connsiteY1" fmla="*/ 0 h 638909"/>
                <a:gd name="connsiteX0" fmla="*/ 0 w 1108144"/>
                <a:gd name="connsiteY0" fmla="*/ 613185 h 1053037"/>
                <a:gd name="connsiteX1" fmla="*/ 1108144 w 1108144"/>
                <a:gd name="connsiteY1" fmla="*/ 0 h 1053037"/>
                <a:gd name="connsiteX0" fmla="*/ 0 w 1649164"/>
                <a:gd name="connsiteY0" fmla="*/ 1047525 h 1365204"/>
                <a:gd name="connsiteX1" fmla="*/ 1649164 w 1649164"/>
                <a:gd name="connsiteY1" fmla="*/ 0 h 1365204"/>
                <a:gd name="connsiteX0" fmla="*/ 0 w 1649164"/>
                <a:gd name="connsiteY0" fmla="*/ 1047525 h 1047525"/>
                <a:gd name="connsiteX1" fmla="*/ 1649164 w 1649164"/>
                <a:gd name="connsiteY1" fmla="*/ 0 h 1047525"/>
                <a:gd name="connsiteX0" fmla="*/ 0 w 1694884"/>
                <a:gd name="connsiteY0" fmla="*/ 1024665 h 1024665"/>
                <a:gd name="connsiteX1" fmla="*/ 1694884 w 1694884"/>
                <a:gd name="connsiteY1" fmla="*/ 0 h 1024665"/>
                <a:gd name="connsiteX0" fmla="*/ 0 w 1718240"/>
                <a:gd name="connsiteY0" fmla="*/ 1024665 h 1024665"/>
                <a:gd name="connsiteX1" fmla="*/ 1694884 w 1718240"/>
                <a:gd name="connsiteY1" fmla="*/ 0 h 1024665"/>
                <a:gd name="connsiteX0" fmla="*/ 0 w 1330034"/>
                <a:gd name="connsiteY0" fmla="*/ 1177065 h 1177065"/>
                <a:gd name="connsiteX1" fmla="*/ 1298644 w 1330034"/>
                <a:gd name="connsiteY1" fmla="*/ 0 h 1177065"/>
                <a:gd name="connsiteX0" fmla="*/ 0 w 1298644"/>
                <a:gd name="connsiteY0" fmla="*/ 1177065 h 1177065"/>
                <a:gd name="connsiteX1" fmla="*/ 1298644 w 1298644"/>
                <a:gd name="connsiteY1" fmla="*/ 0 h 1177065"/>
                <a:gd name="connsiteX0" fmla="*/ 0 w 1390084"/>
                <a:gd name="connsiteY0" fmla="*/ 1169445 h 1169445"/>
                <a:gd name="connsiteX1" fmla="*/ 1390084 w 1390084"/>
                <a:gd name="connsiteY1" fmla="*/ 0 h 11694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157681 w 930545"/>
                <a:gd name="connsiteY0" fmla="*/ 1321845 h 1321845"/>
                <a:gd name="connsiteX1" fmla="*/ 930545 w 930545"/>
                <a:gd name="connsiteY1" fmla="*/ 0 h 1321845"/>
                <a:gd name="connsiteX0" fmla="*/ 0 w 772864"/>
                <a:gd name="connsiteY0" fmla="*/ 1321845 h 1321845"/>
                <a:gd name="connsiteX1" fmla="*/ 772864 w 772864"/>
                <a:gd name="connsiteY1" fmla="*/ 0 h 1321845"/>
                <a:gd name="connsiteX0" fmla="*/ 0 w 922093"/>
                <a:gd name="connsiteY0" fmla="*/ 1321845 h 1321845"/>
                <a:gd name="connsiteX1" fmla="*/ 772864 w 922093"/>
                <a:gd name="connsiteY1" fmla="*/ 0 h 1321845"/>
                <a:gd name="connsiteX0" fmla="*/ 0 w 963668"/>
                <a:gd name="connsiteY0" fmla="*/ 1268505 h 1268505"/>
                <a:gd name="connsiteX1" fmla="*/ 818584 w 963668"/>
                <a:gd name="connsiteY1" fmla="*/ 0 h 1268505"/>
                <a:gd name="connsiteX0" fmla="*/ 0 w 818584"/>
                <a:gd name="connsiteY0" fmla="*/ 1268505 h 1268505"/>
                <a:gd name="connsiteX1" fmla="*/ 818584 w 818584"/>
                <a:gd name="connsiteY1" fmla="*/ 0 h 1268505"/>
                <a:gd name="connsiteX0" fmla="*/ 0 w 1186884"/>
                <a:gd name="connsiteY0" fmla="*/ 1173255 h 1173255"/>
                <a:gd name="connsiteX1" fmla="*/ 1186884 w 1186884"/>
                <a:gd name="connsiteY1" fmla="*/ 0 h 1173255"/>
                <a:gd name="connsiteX0" fmla="*/ 0 w 1186884"/>
                <a:gd name="connsiteY0" fmla="*/ 1174250 h 1174250"/>
                <a:gd name="connsiteX1" fmla="*/ 1186884 w 1186884"/>
                <a:gd name="connsiteY1" fmla="*/ 995 h 1174250"/>
                <a:gd name="connsiteX0" fmla="*/ 0 w 1066234"/>
                <a:gd name="connsiteY0" fmla="*/ 1212287 h 1212287"/>
                <a:gd name="connsiteX1" fmla="*/ 1066234 w 1066234"/>
                <a:gd name="connsiteY1" fmla="*/ 932 h 1212287"/>
                <a:gd name="connsiteX0" fmla="*/ 0 w 1066237"/>
                <a:gd name="connsiteY0" fmla="*/ 1211355 h 1211355"/>
                <a:gd name="connsiteX1" fmla="*/ 1066234 w 1066237"/>
                <a:gd name="connsiteY1" fmla="*/ 0 h 1211355"/>
                <a:gd name="connsiteX0" fmla="*/ 0 w 1071274"/>
                <a:gd name="connsiteY0" fmla="*/ 1211355 h 1211355"/>
                <a:gd name="connsiteX1" fmla="*/ 1066234 w 1071274"/>
                <a:gd name="connsiteY1" fmla="*/ 0 h 1211355"/>
                <a:gd name="connsiteX0" fmla="*/ 0 w 1172436"/>
                <a:gd name="connsiteY0" fmla="*/ 1027205 h 1027205"/>
                <a:gd name="connsiteX1" fmla="*/ 1167834 w 1172436"/>
                <a:gd name="connsiteY1" fmla="*/ 0 h 1027205"/>
                <a:gd name="connsiteX0" fmla="*/ 0 w 1167834"/>
                <a:gd name="connsiteY0" fmla="*/ 1027205 h 1027205"/>
                <a:gd name="connsiteX1" fmla="*/ 1167834 w 1167834"/>
                <a:gd name="connsiteY1" fmla="*/ 0 h 1027205"/>
                <a:gd name="connsiteX0" fmla="*/ 0 w 1200171"/>
                <a:gd name="connsiteY0" fmla="*/ 1027205 h 1027205"/>
                <a:gd name="connsiteX1" fmla="*/ 1167834 w 1200171"/>
                <a:gd name="connsiteY1" fmla="*/ 0 h 1027205"/>
                <a:gd name="connsiteX0" fmla="*/ 0 w 1169718"/>
                <a:gd name="connsiteY0" fmla="*/ 1027205 h 1027205"/>
                <a:gd name="connsiteX1" fmla="*/ 1167834 w 1169718"/>
                <a:gd name="connsiteY1" fmla="*/ 0 h 1027205"/>
                <a:gd name="connsiteX0" fmla="*/ 0 w 1239457"/>
                <a:gd name="connsiteY0" fmla="*/ 1020855 h 1020855"/>
                <a:gd name="connsiteX1" fmla="*/ 1237684 w 1239457"/>
                <a:gd name="connsiteY1" fmla="*/ 0 h 1020855"/>
                <a:gd name="connsiteX0" fmla="*/ 0 w 1239599"/>
                <a:gd name="connsiteY0" fmla="*/ 1020855 h 1020855"/>
                <a:gd name="connsiteX1" fmla="*/ 1237684 w 1239599"/>
                <a:gd name="connsiteY1" fmla="*/ 0 h 1020855"/>
                <a:gd name="connsiteX0" fmla="*/ 1570 w 1240776"/>
                <a:gd name="connsiteY0" fmla="*/ 1020855 h 1020855"/>
                <a:gd name="connsiteX1" fmla="*/ 1239254 w 1240776"/>
                <a:gd name="connsiteY1" fmla="*/ 0 h 1020855"/>
                <a:gd name="connsiteX0" fmla="*/ 2083 w 1239767"/>
                <a:gd name="connsiteY0" fmla="*/ 1020855 h 1020855"/>
                <a:gd name="connsiteX1" fmla="*/ 1239767 w 1239767"/>
                <a:gd name="connsiteY1" fmla="*/ 0 h 1020855"/>
                <a:gd name="connsiteX0" fmla="*/ 13925 w 349909"/>
                <a:gd name="connsiteY0" fmla="*/ 306480 h 306480"/>
                <a:gd name="connsiteX1" fmla="*/ 349909 w 349909"/>
                <a:gd name="connsiteY1" fmla="*/ 0 h 306480"/>
                <a:gd name="connsiteX0" fmla="*/ 0 w 335984"/>
                <a:gd name="connsiteY0" fmla="*/ 306480 h 356708"/>
                <a:gd name="connsiteX1" fmla="*/ 335984 w 335984"/>
                <a:gd name="connsiteY1" fmla="*/ 0 h 356708"/>
                <a:gd name="connsiteX0" fmla="*/ 0 w 335984"/>
                <a:gd name="connsiteY0" fmla="*/ 306549 h 306549"/>
                <a:gd name="connsiteX1" fmla="*/ 335984 w 335984"/>
                <a:gd name="connsiteY1" fmla="*/ 69 h 306549"/>
                <a:gd name="connsiteX0" fmla="*/ 0 w 345509"/>
                <a:gd name="connsiteY0" fmla="*/ 189127 h 189127"/>
                <a:gd name="connsiteX1" fmla="*/ 345509 w 345509"/>
                <a:gd name="connsiteY1" fmla="*/ 122 h 189127"/>
                <a:gd name="connsiteX0" fmla="*/ 0 w 361384"/>
                <a:gd name="connsiteY0" fmla="*/ 220857 h 220857"/>
                <a:gd name="connsiteX1" fmla="*/ 361384 w 361384"/>
                <a:gd name="connsiteY1" fmla="*/ 102 h 220857"/>
                <a:gd name="connsiteX0" fmla="*/ 0 w 361384"/>
                <a:gd name="connsiteY0" fmla="*/ 223679 h 223679"/>
                <a:gd name="connsiteX1" fmla="*/ 361384 w 361384"/>
                <a:gd name="connsiteY1" fmla="*/ 2924 h 223679"/>
                <a:gd name="connsiteX0" fmla="*/ 0 w 361384"/>
                <a:gd name="connsiteY0" fmla="*/ 221584 h 221584"/>
                <a:gd name="connsiteX1" fmla="*/ 361384 w 361384"/>
                <a:gd name="connsiteY1" fmla="*/ 829 h 221584"/>
                <a:gd name="connsiteX0" fmla="*/ 0 w 335984"/>
                <a:gd name="connsiteY0" fmla="*/ 221584 h 221584"/>
                <a:gd name="connsiteX1" fmla="*/ 335984 w 335984"/>
                <a:gd name="connsiteY1" fmla="*/ 829 h 221584"/>
                <a:gd name="connsiteX0" fmla="*/ 0 w 335984"/>
                <a:gd name="connsiteY0" fmla="*/ 221332 h 221332"/>
                <a:gd name="connsiteX1" fmla="*/ 335984 w 335984"/>
                <a:gd name="connsiteY1" fmla="*/ 577 h 221332"/>
                <a:gd name="connsiteX0" fmla="*/ 0 w 345509"/>
                <a:gd name="connsiteY0" fmla="*/ 208896 h 208896"/>
                <a:gd name="connsiteX1" fmla="*/ 345509 w 345509"/>
                <a:gd name="connsiteY1" fmla="*/ 841 h 208896"/>
                <a:gd name="connsiteX0" fmla="*/ 0 w 345509"/>
                <a:gd name="connsiteY0" fmla="*/ 208182 h 208182"/>
                <a:gd name="connsiteX1" fmla="*/ 345509 w 345509"/>
                <a:gd name="connsiteY1" fmla="*/ 127 h 208182"/>
                <a:gd name="connsiteX0" fmla="*/ 0 w 345509"/>
                <a:gd name="connsiteY0" fmla="*/ 208204 h 208204"/>
                <a:gd name="connsiteX1" fmla="*/ 345509 w 345509"/>
                <a:gd name="connsiteY1" fmla="*/ 149 h 208204"/>
                <a:gd name="connsiteX0" fmla="*/ 0 w 370909"/>
                <a:gd name="connsiteY0" fmla="*/ 243097 h 243097"/>
                <a:gd name="connsiteX1" fmla="*/ 370909 w 370909"/>
                <a:gd name="connsiteY1" fmla="*/ 117 h 243097"/>
                <a:gd name="connsiteX0" fmla="*/ 0 w 370909"/>
                <a:gd name="connsiteY0" fmla="*/ 243083 h 243083"/>
                <a:gd name="connsiteX1" fmla="*/ 370909 w 370909"/>
                <a:gd name="connsiteY1" fmla="*/ 103 h 243083"/>
                <a:gd name="connsiteX0" fmla="*/ 0 w 399484"/>
                <a:gd name="connsiteY0" fmla="*/ 249430 h 249430"/>
                <a:gd name="connsiteX1" fmla="*/ 399484 w 399484"/>
                <a:gd name="connsiteY1" fmla="*/ 100 h 249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9484" h="249430">
                  <a:moveTo>
                    <a:pt x="0" y="249430"/>
                  </a:moveTo>
                  <a:cubicBezTo>
                    <a:pt x="127226" y="180961"/>
                    <a:pt x="265068" y="-4911"/>
                    <a:pt x="399484" y="10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8" name="Freeform: Shape 2347">
              <a:extLst>
                <a:ext uri="{FF2B5EF4-FFF2-40B4-BE49-F238E27FC236}">
                  <a16:creationId xmlns:a16="http://schemas.microsoft.com/office/drawing/2014/main" id="{98A59D52-0AAC-144F-70CA-16D6E8D285EE}"/>
                </a:ext>
              </a:extLst>
            </p:cNvPr>
            <p:cNvSpPr/>
            <p:nvPr/>
          </p:nvSpPr>
          <p:spPr>
            <a:xfrm>
              <a:off x="12011397" y="8911172"/>
              <a:ext cx="500698" cy="13113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698" h="1311367">
                  <a:moveTo>
                    <a:pt x="497410" y="1311367"/>
                  </a:moveTo>
                  <a:cubicBezTo>
                    <a:pt x="558597" y="779031"/>
                    <a:pt x="-258600" y="403930"/>
                    <a:pt x="84414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49" name="Freeform: Shape 2348">
              <a:extLst>
                <a:ext uri="{FF2B5EF4-FFF2-40B4-BE49-F238E27FC236}">
                  <a16:creationId xmlns:a16="http://schemas.microsoft.com/office/drawing/2014/main" id="{B3A35CE6-200F-5774-2A34-FD30657ADECA}"/>
                </a:ext>
              </a:extLst>
            </p:cNvPr>
            <p:cNvSpPr/>
            <p:nvPr/>
          </p:nvSpPr>
          <p:spPr>
            <a:xfrm>
              <a:off x="12311417" y="5199458"/>
              <a:ext cx="469280" cy="141614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9280" h="1416142">
                  <a:moveTo>
                    <a:pt x="63126" y="1416142"/>
                  </a:moveTo>
                  <a:cubicBezTo>
                    <a:pt x="-199537" y="559956"/>
                    <a:pt x="440591" y="727780"/>
                    <a:pt x="469280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0" name="Freeform: Shape 2359">
              <a:extLst>
                <a:ext uri="{FF2B5EF4-FFF2-40B4-BE49-F238E27FC236}">
                  <a16:creationId xmlns:a16="http://schemas.microsoft.com/office/drawing/2014/main" id="{0D1FED51-36FB-2679-3F4B-25B42F73280A}"/>
                </a:ext>
              </a:extLst>
            </p:cNvPr>
            <p:cNvSpPr/>
            <p:nvPr/>
          </p:nvSpPr>
          <p:spPr>
            <a:xfrm>
              <a:off x="11007928" y="5047056"/>
              <a:ext cx="766538" cy="10827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538" h="1082767">
                  <a:moveTo>
                    <a:pt x="766538" y="1082767"/>
                  </a:moveTo>
                  <a:cubicBezTo>
                    <a:pt x="503875" y="226581"/>
                    <a:pt x="-27572" y="727780"/>
                    <a:pt x="111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1" name="Freeform: Shape 2360">
              <a:extLst>
                <a:ext uri="{FF2B5EF4-FFF2-40B4-BE49-F238E27FC236}">
                  <a16:creationId xmlns:a16="http://schemas.microsoft.com/office/drawing/2014/main" id="{B9DFB09E-B7B7-63F0-F3D0-52FD63788D01}"/>
                </a:ext>
              </a:extLst>
            </p:cNvPr>
            <p:cNvSpPr/>
            <p:nvPr/>
          </p:nvSpPr>
          <p:spPr>
            <a:xfrm>
              <a:off x="10686242" y="6209225"/>
              <a:ext cx="947073" cy="738958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073" h="738958">
                  <a:moveTo>
                    <a:pt x="927346" y="738958"/>
                  </a:moveTo>
                  <a:cubicBezTo>
                    <a:pt x="1083783" y="-555378"/>
                    <a:pt x="266586" y="269671"/>
                    <a:pt x="0" y="151491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2" name="Freeform: Shape 2361">
              <a:extLst>
                <a:ext uri="{FF2B5EF4-FFF2-40B4-BE49-F238E27FC236}">
                  <a16:creationId xmlns:a16="http://schemas.microsoft.com/office/drawing/2014/main" id="{8AB59A1E-C778-5C44-F3AC-565C4C781BBB}"/>
                </a:ext>
              </a:extLst>
            </p:cNvPr>
            <p:cNvSpPr/>
            <p:nvPr/>
          </p:nvSpPr>
          <p:spPr>
            <a:xfrm>
              <a:off x="13605063" y="7418590"/>
              <a:ext cx="1177679" cy="36839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0 w 1158629"/>
                <a:gd name="connsiteY0" fmla="*/ 454117 h 454117"/>
                <a:gd name="connsiteX1" fmla="*/ 1158629 w 1158629"/>
                <a:gd name="connsiteY1" fmla="*/ 0 h 454117"/>
                <a:gd name="connsiteX0" fmla="*/ 0 w 1177679"/>
                <a:gd name="connsiteY0" fmla="*/ 394666 h 394666"/>
                <a:gd name="connsiteX1" fmla="*/ 1177679 w 1177679"/>
                <a:gd name="connsiteY1" fmla="*/ 81 h 394666"/>
                <a:gd name="connsiteX0" fmla="*/ 9 w 1177688"/>
                <a:gd name="connsiteY0" fmla="*/ 394585 h 394585"/>
                <a:gd name="connsiteX1" fmla="*/ 1177688 w 1177688"/>
                <a:gd name="connsiteY1" fmla="*/ 0 h 394585"/>
                <a:gd name="connsiteX0" fmla="*/ 9 w 1177688"/>
                <a:gd name="connsiteY0" fmla="*/ 370671 h 370671"/>
                <a:gd name="connsiteX1" fmla="*/ 1177688 w 1177688"/>
                <a:gd name="connsiteY1" fmla="*/ 2280 h 370671"/>
                <a:gd name="connsiteX0" fmla="*/ 0 w 1177679"/>
                <a:gd name="connsiteY0" fmla="*/ 368391 h 368391"/>
                <a:gd name="connsiteX1" fmla="*/ 1177679 w 1177679"/>
                <a:gd name="connsiteY1" fmla="*/ 0 h 368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7679" h="368391">
                  <a:moveTo>
                    <a:pt x="0" y="368391"/>
                  </a:moveTo>
                  <a:cubicBezTo>
                    <a:pt x="4037" y="-323489"/>
                    <a:pt x="767990" y="251530"/>
                    <a:pt x="1177679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5" name="Freeform: Shape 2364">
              <a:extLst>
                <a:ext uri="{FF2B5EF4-FFF2-40B4-BE49-F238E27FC236}">
                  <a16:creationId xmlns:a16="http://schemas.microsoft.com/office/drawing/2014/main" id="{ED771A0A-A7E1-EE08-B8C5-B7790AC8174A}"/>
                </a:ext>
              </a:extLst>
            </p:cNvPr>
            <p:cNvSpPr/>
            <p:nvPr/>
          </p:nvSpPr>
          <p:spPr>
            <a:xfrm rot="199103">
              <a:off x="12294946" y="5183453"/>
              <a:ext cx="461411" cy="1418209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64631 w 451583"/>
                <a:gd name="connsiteY0" fmla="*/ 1418209 h 1418209"/>
                <a:gd name="connsiteX1" fmla="*/ 451583 w 451583"/>
                <a:gd name="connsiteY1" fmla="*/ 0 h 1418209"/>
                <a:gd name="connsiteX0" fmla="*/ 74459 w 461411"/>
                <a:gd name="connsiteY0" fmla="*/ 1418209 h 1418209"/>
                <a:gd name="connsiteX1" fmla="*/ 461411 w 461411"/>
                <a:gd name="connsiteY1" fmla="*/ 0 h 141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411" h="1418209">
                  <a:moveTo>
                    <a:pt x="74459" y="1418209"/>
                  </a:moveTo>
                  <a:cubicBezTo>
                    <a:pt x="-215444" y="585865"/>
                    <a:pt x="432722" y="727780"/>
                    <a:pt x="461411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6" name="Freeform: Shape 2365">
              <a:extLst>
                <a:ext uri="{FF2B5EF4-FFF2-40B4-BE49-F238E27FC236}">
                  <a16:creationId xmlns:a16="http://schemas.microsoft.com/office/drawing/2014/main" id="{ECF96429-DA5B-4B84-0D59-7D4F042B4003}"/>
                </a:ext>
              </a:extLst>
            </p:cNvPr>
            <p:cNvSpPr/>
            <p:nvPr/>
          </p:nvSpPr>
          <p:spPr>
            <a:xfrm rot="21406054">
              <a:off x="11036503" y="5024831"/>
              <a:ext cx="766538" cy="10827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6538" h="1082767">
                  <a:moveTo>
                    <a:pt x="766538" y="1082767"/>
                  </a:moveTo>
                  <a:cubicBezTo>
                    <a:pt x="503875" y="226581"/>
                    <a:pt x="-27572" y="727780"/>
                    <a:pt x="111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67" name="Freeform: Shape 2366">
              <a:extLst>
                <a:ext uri="{FF2B5EF4-FFF2-40B4-BE49-F238E27FC236}">
                  <a16:creationId xmlns:a16="http://schemas.microsoft.com/office/drawing/2014/main" id="{1EC7CB1E-7159-F98D-7A56-01BF9BC03340}"/>
                </a:ext>
              </a:extLst>
            </p:cNvPr>
            <p:cNvSpPr/>
            <p:nvPr/>
          </p:nvSpPr>
          <p:spPr>
            <a:xfrm rot="266850">
              <a:off x="10669080" y="6225876"/>
              <a:ext cx="934378" cy="798564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  <a:gd name="connsiteX0" fmla="*/ 914720 w 934715"/>
                <a:gd name="connsiteY0" fmla="*/ 757753 h 757753"/>
                <a:gd name="connsiteX1" fmla="*/ 0 w 934715"/>
                <a:gd name="connsiteY1" fmla="*/ 127905 h 757753"/>
                <a:gd name="connsiteX0" fmla="*/ 914720 w 934378"/>
                <a:gd name="connsiteY0" fmla="*/ 798564 h 798564"/>
                <a:gd name="connsiteX1" fmla="*/ 0 w 934378"/>
                <a:gd name="connsiteY1" fmla="*/ 168716 h 798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34378" h="798564">
                  <a:moveTo>
                    <a:pt x="914720" y="798564"/>
                  </a:moveTo>
                  <a:cubicBezTo>
                    <a:pt x="1069609" y="-597558"/>
                    <a:pt x="266586" y="286896"/>
                    <a:pt x="0" y="168716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CB349E9-E89A-F8F8-6327-9A7A203217E0}"/>
                </a:ext>
              </a:extLst>
            </p:cNvPr>
            <p:cNvSpPr/>
            <p:nvPr/>
          </p:nvSpPr>
          <p:spPr>
            <a:xfrm rot="21443367">
              <a:off x="11979648" y="8898472"/>
              <a:ext cx="500698" cy="1311367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0698" h="1311367">
                  <a:moveTo>
                    <a:pt x="497410" y="1311367"/>
                  </a:moveTo>
                  <a:cubicBezTo>
                    <a:pt x="558597" y="779031"/>
                    <a:pt x="-258600" y="403930"/>
                    <a:pt x="84414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936406E-77D8-011E-5CF8-87C29C00DA0D}"/>
                </a:ext>
              </a:extLst>
            </p:cNvPr>
            <p:cNvSpPr/>
            <p:nvPr/>
          </p:nvSpPr>
          <p:spPr>
            <a:xfrm rot="21363435">
              <a:off x="13604995" y="7449216"/>
              <a:ext cx="1191425" cy="454115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29 w 1183479"/>
                <a:gd name="connsiteY0" fmla="*/ 438799 h 438799"/>
                <a:gd name="connsiteX1" fmla="*/ 1183479 w 1183479"/>
                <a:gd name="connsiteY1" fmla="*/ 5488 h 438799"/>
                <a:gd name="connsiteX0" fmla="*/ 29 w 1183479"/>
                <a:gd name="connsiteY0" fmla="*/ 456682 h 456682"/>
                <a:gd name="connsiteX1" fmla="*/ 1183479 w 1183479"/>
                <a:gd name="connsiteY1" fmla="*/ 23371 h 456682"/>
                <a:gd name="connsiteX0" fmla="*/ 29 w 1176025"/>
                <a:gd name="connsiteY0" fmla="*/ 454895 h 454895"/>
                <a:gd name="connsiteX1" fmla="*/ 1176025 w 1176025"/>
                <a:gd name="connsiteY1" fmla="*/ 25845 h 454895"/>
                <a:gd name="connsiteX0" fmla="*/ 29 w 1191425"/>
                <a:gd name="connsiteY0" fmla="*/ 461536 h 461536"/>
                <a:gd name="connsiteX1" fmla="*/ 1191425 w 1191425"/>
                <a:gd name="connsiteY1" fmla="*/ 16840 h 461536"/>
                <a:gd name="connsiteX0" fmla="*/ 29 w 1191425"/>
                <a:gd name="connsiteY0" fmla="*/ 454115 h 454115"/>
                <a:gd name="connsiteX1" fmla="*/ 1191425 w 1191425"/>
                <a:gd name="connsiteY1" fmla="*/ 9419 h 45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1425" h="454115">
                  <a:moveTo>
                    <a:pt x="29" y="454115"/>
                  </a:moveTo>
                  <a:cubicBezTo>
                    <a:pt x="-5459" y="-373496"/>
                    <a:pt x="786403" y="227856"/>
                    <a:pt x="1191425" y="9419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962C8D5-86CA-A588-B9CA-0DD56CE9925B}"/>
                </a:ext>
              </a:extLst>
            </p:cNvPr>
            <p:cNvSpPr/>
            <p:nvPr/>
          </p:nvSpPr>
          <p:spPr>
            <a:xfrm rot="21363435">
              <a:off x="13011003" y="8476178"/>
              <a:ext cx="368005" cy="131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29 w 1183479"/>
                <a:gd name="connsiteY0" fmla="*/ 438799 h 438799"/>
                <a:gd name="connsiteX1" fmla="*/ 1183479 w 1183479"/>
                <a:gd name="connsiteY1" fmla="*/ 5488 h 438799"/>
                <a:gd name="connsiteX0" fmla="*/ 29 w 1183479"/>
                <a:gd name="connsiteY0" fmla="*/ 456682 h 456682"/>
                <a:gd name="connsiteX1" fmla="*/ 1183479 w 1183479"/>
                <a:gd name="connsiteY1" fmla="*/ 23371 h 456682"/>
                <a:gd name="connsiteX0" fmla="*/ 29 w 1176025"/>
                <a:gd name="connsiteY0" fmla="*/ 454895 h 454895"/>
                <a:gd name="connsiteX1" fmla="*/ 1176025 w 1176025"/>
                <a:gd name="connsiteY1" fmla="*/ 25845 h 454895"/>
                <a:gd name="connsiteX0" fmla="*/ 29 w 1191425"/>
                <a:gd name="connsiteY0" fmla="*/ 461536 h 461536"/>
                <a:gd name="connsiteX1" fmla="*/ 1191425 w 1191425"/>
                <a:gd name="connsiteY1" fmla="*/ 16840 h 461536"/>
                <a:gd name="connsiteX0" fmla="*/ 29 w 1191425"/>
                <a:gd name="connsiteY0" fmla="*/ 454115 h 454115"/>
                <a:gd name="connsiteX1" fmla="*/ 1191425 w 1191425"/>
                <a:gd name="connsiteY1" fmla="*/ 9419 h 454115"/>
                <a:gd name="connsiteX0" fmla="*/ 71705 w 238107"/>
                <a:gd name="connsiteY0" fmla="*/ 1457371 h 1457371"/>
                <a:gd name="connsiteX1" fmla="*/ 238107 w 238107"/>
                <a:gd name="connsiteY1" fmla="*/ 0 h 1457371"/>
                <a:gd name="connsiteX0" fmla="*/ 226674 w 226674"/>
                <a:gd name="connsiteY0" fmla="*/ 1867604 h 1867604"/>
                <a:gd name="connsiteX1" fmla="*/ 166747 w 226674"/>
                <a:gd name="connsiteY1" fmla="*/ 0 h 1867604"/>
                <a:gd name="connsiteX0" fmla="*/ 59927 w 216387"/>
                <a:gd name="connsiteY0" fmla="*/ 1867604 h 1867604"/>
                <a:gd name="connsiteX1" fmla="*/ 0 w 216387"/>
                <a:gd name="connsiteY1" fmla="*/ 0 h 1867604"/>
                <a:gd name="connsiteX0" fmla="*/ 93984 w 227101"/>
                <a:gd name="connsiteY0" fmla="*/ 1373477 h 1373477"/>
                <a:gd name="connsiteX1" fmla="*/ 0 w 227101"/>
                <a:gd name="connsiteY1" fmla="*/ 0 h 1373477"/>
                <a:gd name="connsiteX0" fmla="*/ 93984 w 404954"/>
                <a:gd name="connsiteY0" fmla="*/ 1373477 h 1386289"/>
                <a:gd name="connsiteX1" fmla="*/ 0 w 404954"/>
                <a:gd name="connsiteY1" fmla="*/ 0 h 1386289"/>
                <a:gd name="connsiteX0" fmla="*/ 93984 w 160478"/>
                <a:gd name="connsiteY0" fmla="*/ 1373477 h 1373477"/>
                <a:gd name="connsiteX1" fmla="*/ 0 w 160478"/>
                <a:gd name="connsiteY1" fmla="*/ 0 h 1373477"/>
                <a:gd name="connsiteX0" fmla="*/ 58290 w 536270"/>
                <a:gd name="connsiteY0" fmla="*/ 1468740 h 1468740"/>
                <a:gd name="connsiteX1" fmla="*/ 429156 w 536270"/>
                <a:gd name="connsiteY1" fmla="*/ 0 h 1468740"/>
                <a:gd name="connsiteX0" fmla="*/ 0 w 516789"/>
                <a:gd name="connsiteY0" fmla="*/ 1468740 h 1468740"/>
                <a:gd name="connsiteX1" fmla="*/ 370866 w 516789"/>
                <a:gd name="connsiteY1" fmla="*/ 0 h 1468740"/>
                <a:gd name="connsiteX0" fmla="*/ 0 w 319153"/>
                <a:gd name="connsiteY0" fmla="*/ 1319750 h 1319750"/>
                <a:gd name="connsiteX1" fmla="*/ 131455 w 319153"/>
                <a:gd name="connsiteY1" fmla="*/ 0 h 1319750"/>
                <a:gd name="connsiteX0" fmla="*/ 0 w 389336"/>
                <a:gd name="connsiteY0" fmla="*/ 1319750 h 1319750"/>
                <a:gd name="connsiteX1" fmla="*/ 131455 w 389336"/>
                <a:gd name="connsiteY1" fmla="*/ 0 h 1319750"/>
                <a:gd name="connsiteX0" fmla="*/ 901 w 368005"/>
                <a:gd name="connsiteY0" fmla="*/ 1319750 h 1319750"/>
                <a:gd name="connsiteX1" fmla="*/ 132356 w 368005"/>
                <a:gd name="connsiteY1" fmla="*/ 0 h 13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8005" h="1319750">
                  <a:moveTo>
                    <a:pt x="901" y="1319750"/>
                  </a:moveTo>
                  <a:cubicBezTo>
                    <a:pt x="-29911" y="859568"/>
                    <a:pt x="743121" y="441209"/>
                    <a:pt x="132356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9139A6B-6860-8CC4-B258-79390D6ED53D}"/>
                </a:ext>
              </a:extLst>
            </p:cNvPr>
            <p:cNvSpPr/>
            <p:nvPr/>
          </p:nvSpPr>
          <p:spPr>
            <a:xfrm>
              <a:off x="13058555" y="8471416"/>
              <a:ext cx="343137" cy="131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2372 w 1219576"/>
                <a:gd name="connsiteY0" fmla="*/ 1225642 h 1225642"/>
                <a:gd name="connsiteX1" fmla="*/ 1219576 w 1219576"/>
                <a:gd name="connsiteY1" fmla="*/ 0 h 1225642"/>
                <a:gd name="connsiteX0" fmla="*/ 29720 w 1359799"/>
                <a:gd name="connsiteY0" fmla="*/ 1197067 h 1197067"/>
                <a:gd name="connsiteX1" fmla="*/ 1359799 w 1359799"/>
                <a:gd name="connsiteY1" fmla="*/ 0 h 1197067"/>
                <a:gd name="connsiteX0" fmla="*/ 38678 w 1368757"/>
                <a:gd name="connsiteY0" fmla="*/ 1209091 h 1209091"/>
                <a:gd name="connsiteX1" fmla="*/ 1368757 w 1368757"/>
                <a:gd name="connsiteY1" fmla="*/ 12024 h 1209091"/>
                <a:gd name="connsiteX0" fmla="*/ 32894 w 1601098"/>
                <a:gd name="connsiteY0" fmla="*/ 997532 h 997532"/>
                <a:gd name="connsiteX1" fmla="*/ 1601098 w 1601098"/>
                <a:gd name="connsiteY1" fmla="*/ 19540 h 997532"/>
                <a:gd name="connsiteX0" fmla="*/ 20 w 1568224"/>
                <a:gd name="connsiteY0" fmla="*/ 996183 h 996183"/>
                <a:gd name="connsiteX1" fmla="*/ 1568224 w 1568224"/>
                <a:gd name="connsiteY1" fmla="*/ 18191 h 996183"/>
                <a:gd name="connsiteX0" fmla="*/ 22 w 1501551"/>
                <a:gd name="connsiteY0" fmla="*/ 1014379 h 1014379"/>
                <a:gd name="connsiteX1" fmla="*/ 1501551 w 1501551"/>
                <a:gd name="connsiteY1" fmla="*/ 17337 h 1014379"/>
                <a:gd name="connsiteX0" fmla="*/ 31 w 1158660"/>
                <a:gd name="connsiteY0" fmla="*/ 574843 h 574843"/>
                <a:gd name="connsiteX1" fmla="*/ 1158660 w 1158660"/>
                <a:gd name="connsiteY1" fmla="*/ 120726 h 574843"/>
                <a:gd name="connsiteX0" fmla="*/ 30 w 1158659"/>
                <a:gd name="connsiteY0" fmla="*/ 454117 h 454117"/>
                <a:gd name="connsiteX1" fmla="*/ 1158659 w 1158659"/>
                <a:gd name="connsiteY1" fmla="*/ 0 h 454117"/>
                <a:gd name="connsiteX0" fmla="*/ 29 w 1183479"/>
                <a:gd name="connsiteY0" fmla="*/ 438799 h 438799"/>
                <a:gd name="connsiteX1" fmla="*/ 1183479 w 1183479"/>
                <a:gd name="connsiteY1" fmla="*/ 5488 h 438799"/>
                <a:gd name="connsiteX0" fmla="*/ 29 w 1183479"/>
                <a:gd name="connsiteY0" fmla="*/ 456682 h 456682"/>
                <a:gd name="connsiteX1" fmla="*/ 1183479 w 1183479"/>
                <a:gd name="connsiteY1" fmla="*/ 23371 h 456682"/>
                <a:gd name="connsiteX0" fmla="*/ 29 w 1176025"/>
                <a:gd name="connsiteY0" fmla="*/ 454895 h 454895"/>
                <a:gd name="connsiteX1" fmla="*/ 1176025 w 1176025"/>
                <a:gd name="connsiteY1" fmla="*/ 25845 h 454895"/>
                <a:gd name="connsiteX0" fmla="*/ 29 w 1191425"/>
                <a:gd name="connsiteY0" fmla="*/ 461536 h 461536"/>
                <a:gd name="connsiteX1" fmla="*/ 1191425 w 1191425"/>
                <a:gd name="connsiteY1" fmla="*/ 16840 h 461536"/>
                <a:gd name="connsiteX0" fmla="*/ 29 w 1191425"/>
                <a:gd name="connsiteY0" fmla="*/ 454115 h 454115"/>
                <a:gd name="connsiteX1" fmla="*/ 1191425 w 1191425"/>
                <a:gd name="connsiteY1" fmla="*/ 9419 h 454115"/>
                <a:gd name="connsiteX0" fmla="*/ 71705 w 238107"/>
                <a:gd name="connsiteY0" fmla="*/ 1457371 h 1457371"/>
                <a:gd name="connsiteX1" fmla="*/ 238107 w 238107"/>
                <a:gd name="connsiteY1" fmla="*/ 0 h 1457371"/>
                <a:gd name="connsiteX0" fmla="*/ 226674 w 226674"/>
                <a:gd name="connsiteY0" fmla="*/ 1867604 h 1867604"/>
                <a:gd name="connsiteX1" fmla="*/ 166747 w 226674"/>
                <a:gd name="connsiteY1" fmla="*/ 0 h 1867604"/>
                <a:gd name="connsiteX0" fmla="*/ 59927 w 216387"/>
                <a:gd name="connsiteY0" fmla="*/ 1867604 h 1867604"/>
                <a:gd name="connsiteX1" fmla="*/ 0 w 216387"/>
                <a:gd name="connsiteY1" fmla="*/ 0 h 1867604"/>
                <a:gd name="connsiteX0" fmla="*/ 93984 w 227101"/>
                <a:gd name="connsiteY0" fmla="*/ 1373477 h 1373477"/>
                <a:gd name="connsiteX1" fmla="*/ 0 w 227101"/>
                <a:gd name="connsiteY1" fmla="*/ 0 h 1373477"/>
                <a:gd name="connsiteX0" fmla="*/ 93984 w 404954"/>
                <a:gd name="connsiteY0" fmla="*/ 1373477 h 1386289"/>
                <a:gd name="connsiteX1" fmla="*/ 0 w 404954"/>
                <a:gd name="connsiteY1" fmla="*/ 0 h 1386289"/>
                <a:gd name="connsiteX0" fmla="*/ 93984 w 160478"/>
                <a:gd name="connsiteY0" fmla="*/ 1373477 h 1373477"/>
                <a:gd name="connsiteX1" fmla="*/ 0 w 160478"/>
                <a:gd name="connsiteY1" fmla="*/ 0 h 1373477"/>
                <a:gd name="connsiteX0" fmla="*/ 58290 w 536270"/>
                <a:gd name="connsiteY0" fmla="*/ 1468740 h 1468740"/>
                <a:gd name="connsiteX1" fmla="*/ 429156 w 536270"/>
                <a:gd name="connsiteY1" fmla="*/ 0 h 1468740"/>
                <a:gd name="connsiteX0" fmla="*/ 0 w 516789"/>
                <a:gd name="connsiteY0" fmla="*/ 1468740 h 1468740"/>
                <a:gd name="connsiteX1" fmla="*/ 370866 w 516789"/>
                <a:gd name="connsiteY1" fmla="*/ 0 h 1468740"/>
                <a:gd name="connsiteX0" fmla="*/ 0 w 319153"/>
                <a:gd name="connsiteY0" fmla="*/ 1319750 h 1319750"/>
                <a:gd name="connsiteX1" fmla="*/ 131455 w 319153"/>
                <a:gd name="connsiteY1" fmla="*/ 0 h 1319750"/>
                <a:gd name="connsiteX0" fmla="*/ 0 w 389336"/>
                <a:gd name="connsiteY0" fmla="*/ 1319750 h 1319750"/>
                <a:gd name="connsiteX1" fmla="*/ 131455 w 389336"/>
                <a:gd name="connsiteY1" fmla="*/ 0 h 1319750"/>
                <a:gd name="connsiteX0" fmla="*/ 901 w 368005"/>
                <a:gd name="connsiteY0" fmla="*/ 1319750 h 1319750"/>
                <a:gd name="connsiteX1" fmla="*/ 132356 w 368005"/>
                <a:gd name="connsiteY1" fmla="*/ 0 h 1319750"/>
                <a:gd name="connsiteX0" fmla="*/ 972 w 343137"/>
                <a:gd name="connsiteY0" fmla="*/ 1319750 h 1319750"/>
                <a:gd name="connsiteX1" fmla="*/ 132427 w 343137"/>
                <a:gd name="connsiteY1" fmla="*/ 0 h 13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3137" h="1319750">
                  <a:moveTo>
                    <a:pt x="972" y="1319750"/>
                  </a:moveTo>
                  <a:cubicBezTo>
                    <a:pt x="-29840" y="859568"/>
                    <a:pt x="686042" y="445971"/>
                    <a:pt x="132427" y="0"/>
                  </a:cubicBezTo>
                </a:path>
              </a:pathLst>
            </a:custGeom>
            <a:noFill/>
            <a:ln w="63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04" name="Group 2303">
            <a:extLst>
              <a:ext uri="{FF2B5EF4-FFF2-40B4-BE49-F238E27FC236}">
                <a16:creationId xmlns:a16="http://schemas.microsoft.com/office/drawing/2014/main" id="{85BE13EB-12E5-59FA-3D30-9A5588E96F34}"/>
              </a:ext>
            </a:extLst>
          </p:cNvPr>
          <p:cNvGrpSpPr/>
          <p:nvPr/>
        </p:nvGrpSpPr>
        <p:grpSpPr>
          <a:xfrm>
            <a:off x="11981213" y="7856041"/>
            <a:ext cx="1001486" cy="1001486"/>
            <a:chOff x="11738340" y="7184311"/>
            <a:chExt cx="1001486" cy="100148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538C0A-8500-9B2C-719D-E060AC7FD20F}"/>
                </a:ext>
              </a:extLst>
            </p:cNvPr>
            <p:cNvSpPr>
              <a:spLocks/>
            </p:cNvSpPr>
            <p:nvPr/>
          </p:nvSpPr>
          <p:spPr>
            <a:xfrm>
              <a:off x="11738340" y="7184311"/>
              <a:ext cx="1001486" cy="1001486"/>
            </a:xfrm>
            <a:prstGeom prst="ellipse">
              <a:avLst/>
            </a:prstGeom>
            <a:solidFill>
              <a:srgbClr val="673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8F31F92-1CCA-8CB6-B19F-B8EDBCC29D8A}"/>
                </a:ext>
              </a:extLst>
            </p:cNvPr>
            <p:cNvSpPr/>
            <p:nvPr/>
          </p:nvSpPr>
          <p:spPr>
            <a:xfrm>
              <a:off x="11909790" y="7333536"/>
              <a:ext cx="218710" cy="218710"/>
            </a:xfrm>
            <a:prstGeom prst="ellipse">
              <a:avLst/>
            </a:prstGeom>
            <a:solidFill>
              <a:srgbClr val="A46B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D22CD11-202B-1914-C26F-ED45A98443B2}"/>
                </a:ext>
              </a:extLst>
            </p:cNvPr>
            <p:cNvSpPr/>
            <p:nvPr/>
          </p:nvSpPr>
          <p:spPr>
            <a:xfrm rot="18440267">
              <a:off x="12042828" y="7525332"/>
              <a:ext cx="745579" cy="473832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190376 w 196480"/>
                <a:gd name="connsiteY0" fmla="*/ 1052287 h 1063314"/>
                <a:gd name="connsiteX1" fmla="*/ 196480 w 196480"/>
                <a:gd name="connsiteY1" fmla="*/ 0 h 1063314"/>
                <a:gd name="connsiteX0" fmla="*/ 139632 w 145736"/>
                <a:gd name="connsiteY0" fmla="*/ 1052287 h 1067115"/>
                <a:gd name="connsiteX1" fmla="*/ 145736 w 145736"/>
                <a:gd name="connsiteY1" fmla="*/ 0 h 1067115"/>
                <a:gd name="connsiteX0" fmla="*/ 464396 w 465810"/>
                <a:gd name="connsiteY0" fmla="*/ 968467 h 984830"/>
                <a:gd name="connsiteX1" fmla="*/ 89500 w 465810"/>
                <a:gd name="connsiteY1" fmla="*/ 0 h 984830"/>
                <a:gd name="connsiteX0" fmla="*/ 527384 w 527384"/>
                <a:gd name="connsiteY0" fmla="*/ 968467 h 968467"/>
                <a:gd name="connsiteX1" fmla="*/ 152488 w 527384"/>
                <a:gd name="connsiteY1" fmla="*/ 0 h 968467"/>
                <a:gd name="connsiteX0" fmla="*/ 569288 w 569288"/>
                <a:gd name="connsiteY0" fmla="*/ 1273267 h 1273267"/>
                <a:gd name="connsiteX1" fmla="*/ 141052 w 569288"/>
                <a:gd name="connsiteY1" fmla="*/ 0 h 1273267"/>
                <a:gd name="connsiteX0" fmla="*/ 557163 w 557163"/>
                <a:gd name="connsiteY0" fmla="*/ 1311367 h 1311367"/>
                <a:gd name="connsiteX1" fmla="*/ 144167 w 557163"/>
                <a:gd name="connsiteY1" fmla="*/ 0 h 1311367"/>
                <a:gd name="connsiteX0" fmla="*/ 497410 w 500698"/>
                <a:gd name="connsiteY0" fmla="*/ 1311367 h 1311367"/>
                <a:gd name="connsiteX1" fmla="*/ 84414 w 500698"/>
                <a:gd name="connsiteY1" fmla="*/ 0 h 1311367"/>
                <a:gd name="connsiteX0" fmla="*/ 0 w 310904"/>
                <a:gd name="connsiteY0" fmla="*/ 2168617 h 2168617"/>
                <a:gd name="connsiteX1" fmla="*/ 310904 w 310904"/>
                <a:gd name="connsiteY1" fmla="*/ 0 h 2168617"/>
                <a:gd name="connsiteX0" fmla="*/ 0 w 406154"/>
                <a:gd name="connsiteY0" fmla="*/ 1244692 h 1244692"/>
                <a:gd name="connsiteX1" fmla="*/ 406154 w 406154"/>
                <a:gd name="connsiteY1" fmla="*/ 0 h 1244692"/>
                <a:gd name="connsiteX0" fmla="*/ 0 w 406154"/>
                <a:gd name="connsiteY0" fmla="*/ 1244725 h 1244725"/>
                <a:gd name="connsiteX1" fmla="*/ 406154 w 406154"/>
                <a:gd name="connsiteY1" fmla="*/ 33 h 1244725"/>
                <a:gd name="connsiteX0" fmla="*/ 0 w 531102"/>
                <a:gd name="connsiteY0" fmla="*/ 1244692 h 1244692"/>
                <a:gd name="connsiteX1" fmla="*/ 406154 w 531102"/>
                <a:gd name="connsiteY1" fmla="*/ 0 h 1244692"/>
                <a:gd name="connsiteX0" fmla="*/ 0 w 728841"/>
                <a:gd name="connsiteY0" fmla="*/ 1244692 h 1244692"/>
                <a:gd name="connsiteX1" fmla="*/ 625229 w 728841"/>
                <a:gd name="connsiteY1" fmla="*/ 0 h 1244692"/>
                <a:gd name="connsiteX0" fmla="*/ 0 w 1004675"/>
                <a:gd name="connsiteY0" fmla="*/ 1711417 h 1711417"/>
                <a:gd name="connsiteX1" fmla="*/ 920504 w 1004675"/>
                <a:gd name="connsiteY1" fmla="*/ 0 h 1711417"/>
                <a:gd name="connsiteX0" fmla="*/ 0 w 920504"/>
                <a:gd name="connsiteY0" fmla="*/ 1711417 h 1711417"/>
                <a:gd name="connsiteX1" fmla="*/ 920504 w 920504"/>
                <a:gd name="connsiteY1" fmla="*/ 0 h 1711417"/>
                <a:gd name="connsiteX0" fmla="*/ 0 w 768104"/>
                <a:gd name="connsiteY0" fmla="*/ 1311367 h 1311367"/>
                <a:gd name="connsiteX1" fmla="*/ 768104 w 768104"/>
                <a:gd name="connsiteY1" fmla="*/ 0 h 1311367"/>
                <a:gd name="connsiteX0" fmla="*/ 0 w 453779"/>
                <a:gd name="connsiteY0" fmla="*/ 1549492 h 1549492"/>
                <a:gd name="connsiteX1" fmla="*/ 453779 w 453779"/>
                <a:gd name="connsiteY1" fmla="*/ 0 h 1549492"/>
                <a:gd name="connsiteX0" fmla="*/ 144411 w 598190"/>
                <a:gd name="connsiteY0" fmla="*/ 1549492 h 1549492"/>
                <a:gd name="connsiteX1" fmla="*/ 598190 w 598190"/>
                <a:gd name="connsiteY1" fmla="*/ 0 h 1549492"/>
                <a:gd name="connsiteX0" fmla="*/ 148934 w 574138"/>
                <a:gd name="connsiteY0" fmla="*/ 1463767 h 1463767"/>
                <a:gd name="connsiteX1" fmla="*/ 574138 w 574138"/>
                <a:gd name="connsiteY1" fmla="*/ 0 h 1463767"/>
                <a:gd name="connsiteX0" fmla="*/ 85260 w 510464"/>
                <a:gd name="connsiteY0" fmla="*/ 1463767 h 1463767"/>
                <a:gd name="connsiteX1" fmla="*/ 510464 w 510464"/>
                <a:gd name="connsiteY1" fmla="*/ 0 h 1463767"/>
                <a:gd name="connsiteX0" fmla="*/ 101023 w 526227"/>
                <a:gd name="connsiteY0" fmla="*/ 1463767 h 1463767"/>
                <a:gd name="connsiteX1" fmla="*/ 526227 w 526227"/>
                <a:gd name="connsiteY1" fmla="*/ 0 h 1463767"/>
                <a:gd name="connsiteX0" fmla="*/ 76242 w 682421"/>
                <a:gd name="connsiteY0" fmla="*/ 1387567 h 1387567"/>
                <a:gd name="connsiteX1" fmla="*/ 682421 w 682421"/>
                <a:gd name="connsiteY1" fmla="*/ 0 h 1387567"/>
                <a:gd name="connsiteX0" fmla="*/ 50792 w 656971"/>
                <a:gd name="connsiteY0" fmla="*/ 1387567 h 1387567"/>
                <a:gd name="connsiteX1" fmla="*/ 656971 w 656971"/>
                <a:gd name="connsiteY1" fmla="*/ 0 h 1387567"/>
                <a:gd name="connsiteX0" fmla="*/ 75278 w 348082"/>
                <a:gd name="connsiteY0" fmla="*/ 1539967 h 1539967"/>
                <a:gd name="connsiteX1" fmla="*/ 348082 w 348082"/>
                <a:gd name="connsiteY1" fmla="*/ 0 h 1539967"/>
                <a:gd name="connsiteX0" fmla="*/ 63126 w 469280"/>
                <a:gd name="connsiteY0" fmla="*/ 1416142 h 1416142"/>
                <a:gd name="connsiteX1" fmla="*/ 469280 w 469280"/>
                <a:gd name="connsiteY1" fmla="*/ 0 h 1416142"/>
                <a:gd name="connsiteX0" fmla="*/ 33778 w 1154307"/>
                <a:gd name="connsiteY0" fmla="*/ 1120867 h 1120867"/>
                <a:gd name="connsiteX1" fmla="*/ 1154307 w 1154307"/>
                <a:gd name="connsiteY1" fmla="*/ 0 h 1120867"/>
                <a:gd name="connsiteX0" fmla="*/ 871135 w 871135"/>
                <a:gd name="connsiteY0" fmla="*/ 1187542 h 1187542"/>
                <a:gd name="connsiteX1" fmla="*/ 939 w 871135"/>
                <a:gd name="connsiteY1" fmla="*/ 0 h 1187542"/>
                <a:gd name="connsiteX0" fmla="*/ 937723 w 937723"/>
                <a:gd name="connsiteY0" fmla="*/ 1292317 h 1292317"/>
                <a:gd name="connsiteX1" fmla="*/ 852 w 937723"/>
                <a:gd name="connsiteY1" fmla="*/ 0 h 1292317"/>
                <a:gd name="connsiteX0" fmla="*/ 880646 w 880646"/>
                <a:gd name="connsiteY0" fmla="*/ 949417 h 949417"/>
                <a:gd name="connsiteX1" fmla="*/ 925 w 880646"/>
                <a:gd name="connsiteY1" fmla="*/ 0 h 949417"/>
                <a:gd name="connsiteX0" fmla="*/ 766538 w 766538"/>
                <a:gd name="connsiteY0" fmla="*/ 1082767 h 1082767"/>
                <a:gd name="connsiteX1" fmla="*/ 1117 w 766538"/>
                <a:gd name="connsiteY1" fmla="*/ 0 h 1082767"/>
                <a:gd name="connsiteX0" fmla="*/ 1356511 w 1356511"/>
                <a:gd name="connsiteY0" fmla="*/ 520792 h 520792"/>
                <a:gd name="connsiteX1" fmla="*/ 540 w 1356511"/>
                <a:gd name="connsiteY1" fmla="*/ 0 h 520792"/>
                <a:gd name="connsiteX0" fmla="*/ 1355971 w 1355971"/>
                <a:gd name="connsiteY0" fmla="*/ 520792 h 520792"/>
                <a:gd name="connsiteX1" fmla="*/ 0 w 1355971"/>
                <a:gd name="connsiteY1" fmla="*/ 0 h 520792"/>
                <a:gd name="connsiteX0" fmla="*/ 1136896 w 1136896"/>
                <a:gd name="connsiteY0" fmla="*/ 644617 h 644617"/>
                <a:gd name="connsiteX1" fmla="*/ 0 w 1136896"/>
                <a:gd name="connsiteY1" fmla="*/ 0 h 644617"/>
                <a:gd name="connsiteX0" fmla="*/ 1136896 w 1156491"/>
                <a:gd name="connsiteY0" fmla="*/ 673193 h 673193"/>
                <a:gd name="connsiteX1" fmla="*/ 0 w 1156491"/>
                <a:gd name="connsiteY1" fmla="*/ 28576 h 673193"/>
                <a:gd name="connsiteX0" fmla="*/ 1136896 w 1156491"/>
                <a:gd name="connsiteY0" fmla="*/ 659141 h 659141"/>
                <a:gd name="connsiteX1" fmla="*/ 0 w 1156491"/>
                <a:gd name="connsiteY1" fmla="*/ 52624 h 659141"/>
                <a:gd name="connsiteX0" fmla="*/ 974971 w 998558"/>
                <a:gd name="connsiteY0" fmla="*/ 652354 h 652354"/>
                <a:gd name="connsiteX1" fmla="*/ 0 w 998558"/>
                <a:gd name="connsiteY1" fmla="*/ 64887 h 652354"/>
                <a:gd name="connsiteX0" fmla="*/ 974971 w 993746"/>
                <a:gd name="connsiteY0" fmla="*/ 738958 h 738958"/>
                <a:gd name="connsiteX1" fmla="*/ 0 w 993746"/>
                <a:gd name="connsiteY1" fmla="*/ 151491 h 738958"/>
                <a:gd name="connsiteX0" fmla="*/ 927346 w 947073"/>
                <a:gd name="connsiteY0" fmla="*/ 738958 h 738958"/>
                <a:gd name="connsiteX1" fmla="*/ 0 w 947073"/>
                <a:gd name="connsiteY1" fmla="*/ 151491 h 738958"/>
                <a:gd name="connsiteX0" fmla="*/ 914720 w 934715"/>
                <a:gd name="connsiteY0" fmla="*/ 757753 h 757753"/>
                <a:gd name="connsiteX1" fmla="*/ 0 w 934715"/>
                <a:gd name="connsiteY1" fmla="*/ 127905 h 757753"/>
                <a:gd name="connsiteX0" fmla="*/ 914720 w 934378"/>
                <a:gd name="connsiteY0" fmla="*/ 798564 h 798564"/>
                <a:gd name="connsiteX1" fmla="*/ 0 w 934378"/>
                <a:gd name="connsiteY1" fmla="*/ 168716 h 798564"/>
                <a:gd name="connsiteX0" fmla="*/ 2555685 w 2562740"/>
                <a:gd name="connsiteY0" fmla="*/ 904765 h 904765"/>
                <a:gd name="connsiteX1" fmla="*/ 0 w 2562740"/>
                <a:gd name="connsiteY1" fmla="*/ 58615 h 904765"/>
                <a:gd name="connsiteX0" fmla="*/ 408196 w 450899"/>
                <a:gd name="connsiteY0" fmla="*/ 683792 h 683792"/>
                <a:gd name="connsiteX1" fmla="*/ 0 w 450899"/>
                <a:gd name="connsiteY1" fmla="*/ 363259 h 683792"/>
                <a:gd name="connsiteX0" fmla="*/ 412945 w 437598"/>
                <a:gd name="connsiteY0" fmla="*/ 588306 h 588306"/>
                <a:gd name="connsiteX1" fmla="*/ 4749 w 437598"/>
                <a:gd name="connsiteY1" fmla="*/ 267773 h 588306"/>
                <a:gd name="connsiteX0" fmla="*/ 712396 w 729843"/>
                <a:gd name="connsiteY0" fmla="*/ 489420 h 746018"/>
                <a:gd name="connsiteX1" fmla="*/ 3273 w 729843"/>
                <a:gd name="connsiteY1" fmla="*/ 660427 h 746018"/>
                <a:gd name="connsiteX0" fmla="*/ 712690 w 717283"/>
                <a:gd name="connsiteY0" fmla="*/ 0 h 418110"/>
                <a:gd name="connsiteX1" fmla="*/ 3567 w 717283"/>
                <a:gd name="connsiteY1" fmla="*/ 171007 h 418110"/>
                <a:gd name="connsiteX0" fmla="*/ 750162 w 754570"/>
                <a:gd name="connsiteY0" fmla="*/ 0 h 423712"/>
                <a:gd name="connsiteX1" fmla="*/ 3423 w 754570"/>
                <a:gd name="connsiteY1" fmla="*/ 178710 h 423712"/>
                <a:gd name="connsiteX0" fmla="*/ 746739 w 752438"/>
                <a:gd name="connsiteY0" fmla="*/ 0 h 371714"/>
                <a:gd name="connsiteX1" fmla="*/ 0 w 752438"/>
                <a:gd name="connsiteY1" fmla="*/ 178710 h 371714"/>
                <a:gd name="connsiteX0" fmla="*/ 730596 w 736425"/>
                <a:gd name="connsiteY0" fmla="*/ 0 h 435479"/>
                <a:gd name="connsiteX1" fmla="*/ 0 w 736425"/>
                <a:gd name="connsiteY1" fmla="*/ 263438 h 435479"/>
                <a:gd name="connsiteX0" fmla="*/ 730596 w 737521"/>
                <a:gd name="connsiteY0" fmla="*/ 0 h 455444"/>
                <a:gd name="connsiteX1" fmla="*/ 0 w 737521"/>
                <a:gd name="connsiteY1" fmla="*/ 263438 h 455444"/>
                <a:gd name="connsiteX0" fmla="*/ 761670 w 768310"/>
                <a:gd name="connsiteY0" fmla="*/ 0 h 432928"/>
                <a:gd name="connsiteX1" fmla="*/ 0 w 768310"/>
                <a:gd name="connsiteY1" fmla="*/ 232416 h 432928"/>
                <a:gd name="connsiteX0" fmla="*/ 761670 w 767972"/>
                <a:gd name="connsiteY0" fmla="*/ 0 h 334969"/>
                <a:gd name="connsiteX1" fmla="*/ 0 w 767972"/>
                <a:gd name="connsiteY1" fmla="*/ 232416 h 334969"/>
                <a:gd name="connsiteX0" fmla="*/ 723262 w 729885"/>
                <a:gd name="connsiteY0" fmla="*/ 0 h 381714"/>
                <a:gd name="connsiteX1" fmla="*/ 0 w 729885"/>
                <a:gd name="connsiteY1" fmla="*/ 296305 h 381714"/>
                <a:gd name="connsiteX0" fmla="*/ 718830 w 725492"/>
                <a:gd name="connsiteY0" fmla="*/ 0 h 426828"/>
                <a:gd name="connsiteX1" fmla="*/ 0 w 725492"/>
                <a:gd name="connsiteY1" fmla="*/ 353283 h 426828"/>
                <a:gd name="connsiteX0" fmla="*/ 718830 w 718869"/>
                <a:gd name="connsiteY0" fmla="*/ 0 h 468230"/>
                <a:gd name="connsiteX1" fmla="*/ 0 w 718869"/>
                <a:gd name="connsiteY1" fmla="*/ 353283 h 468230"/>
                <a:gd name="connsiteX0" fmla="*/ 718830 w 719815"/>
                <a:gd name="connsiteY0" fmla="*/ 0 h 467738"/>
                <a:gd name="connsiteX1" fmla="*/ 0 w 719815"/>
                <a:gd name="connsiteY1" fmla="*/ 353283 h 467738"/>
                <a:gd name="connsiteX0" fmla="*/ 718830 w 719872"/>
                <a:gd name="connsiteY0" fmla="*/ 0 h 483292"/>
                <a:gd name="connsiteX1" fmla="*/ 0 w 719872"/>
                <a:gd name="connsiteY1" fmla="*/ 353283 h 483292"/>
                <a:gd name="connsiteX0" fmla="*/ 718830 w 722927"/>
                <a:gd name="connsiteY0" fmla="*/ 0 h 476558"/>
                <a:gd name="connsiteX1" fmla="*/ 0 w 722927"/>
                <a:gd name="connsiteY1" fmla="*/ 353283 h 476558"/>
                <a:gd name="connsiteX0" fmla="*/ 742388 w 746348"/>
                <a:gd name="connsiteY0" fmla="*/ 0 h 457939"/>
                <a:gd name="connsiteX1" fmla="*/ 0 w 746348"/>
                <a:gd name="connsiteY1" fmla="*/ 326329 h 457939"/>
                <a:gd name="connsiteX0" fmla="*/ 742388 w 745634"/>
                <a:gd name="connsiteY0" fmla="*/ 0 h 443899"/>
                <a:gd name="connsiteX1" fmla="*/ 0 w 745634"/>
                <a:gd name="connsiteY1" fmla="*/ 326329 h 443899"/>
                <a:gd name="connsiteX0" fmla="*/ 742388 w 745438"/>
                <a:gd name="connsiteY0" fmla="*/ 0 h 447157"/>
                <a:gd name="connsiteX1" fmla="*/ 0 w 745438"/>
                <a:gd name="connsiteY1" fmla="*/ 326329 h 447157"/>
                <a:gd name="connsiteX0" fmla="*/ 742388 w 745460"/>
                <a:gd name="connsiteY0" fmla="*/ 0 h 464009"/>
                <a:gd name="connsiteX1" fmla="*/ 0 w 745460"/>
                <a:gd name="connsiteY1" fmla="*/ 326329 h 464009"/>
                <a:gd name="connsiteX0" fmla="*/ 742388 w 745694"/>
                <a:gd name="connsiteY0" fmla="*/ 0 h 487257"/>
                <a:gd name="connsiteX1" fmla="*/ 0 w 745694"/>
                <a:gd name="connsiteY1" fmla="*/ 326329 h 487257"/>
                <a:gd name="connsiteX0" fmla="*/ 742388 w 745650"/>
                <a:gd name="connsiteY0" fmla="*/ 0 h 482222"/>
                <a:gd name="connsiteX1" fmla="*/ 0 w 745650"/>
                <a:gd name="connsiteY1" fmla="*/ 326329 h 482222"/>
                <a:gd name="connsiteX0" fmla="*/ 742388 w 745600"/>
                <a:gd name="connsiteY0" fmla="*/ 0 h 476349"/>
                <a:gd name="connsiteX1" fmla="*/ 0 w 745600"/>
                <a:gd name="connsiteY1" fmla="*/ 326329 h 476349"/>
                <a:gd name="connsiteX0" fmla="*/ 742388 w 745579"/>
                <a:gd name="connsiteY0" fmla="*/ 0 h 473832"/>
                <a:gd name="connsiteX1" fmla="*/ 0 w 745579"/>
                <a:gd name="connsiteY1" fmla="*/ 326329 h 47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5579" h="473832">
                  <a:moveTo>
                    <a:pt x="742388" y="0"/>
                  </a:moveTo>
                  <a:cubicBezTo>
                    <a:pt x="795254" y="484878"/>
                    <a:pt x="176375" y="604931"/>
                    <a:pt x="0" y="326329"/>
                  </a:cubicBezTo>
                </a:path>
              </a:pathLst>
            </a:custGeom>
            <a:noFill/>
            <a:ln w="63500" cap="rnd">
              <a:solidFill>
                <a:srgbClr val="4B24A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55403E-E3E7-A50A-B568-1385531F3663}"/>
                </a:ext>
              </a:extLst>
            </p:cNvPr>
            <p:cNvSpPr/>
            <p:nvPr/>
          </p:nvSpPr>
          <p:spPr>
            <a:xfrm rot="2884366">
              <a:off x="11988801" y="7891503"/>
              <a:ext cx="212725" cy="118977"/>
            </a:xfrm>
            <a:custGeom>
              <a:avLst/>
              <a:gdLst>
                <a:gd name="connsiteX0" fmla="*/ 0 w 238125"/>
                <a:gd name="connsiteY0" fmla="*/ 114300 h 114300"/>
                <a:gd name="connsiteX1" fmla="*/ 238125 w 238125"/>
                <a:gd name="connsiteY1" fmla="*/ 0 h 114300"/>
                <a:gd name="connsiteX0" fmla="*/ 0 w 285750"/>
                <a:gd name="connsiteY0" fmla="*/ 187325 h 187325"/>
                <a:gd name="connsiteX1" fmla="*/ 285750 w 285750"/>
                <a:gd name="connsiteY1" fmla="*/ 0 h 187325"/>
                <a:gd name="connsiteX0" fmla="*/ 0 w 285750"/>
                <a:gd name="connsiteY0" fmla="*/ 187325 h 187325"/>
                <a:gd name="connsiteX1" fmla="*/ 285750 w 285750"/>
                <a:gd name="connsiteY1" fmla="*/ 0 h 187325"/>
                <a:gd name="connsiteX0" fmla="*/ 0 w 285750"/>
                <a:gd name="connsiteY0" fmla="*/ 187325 h 189129"/>
                <a:gd name="connsiteX1" fmla="*/ 285750 w 285750"/>
                <a:gd name="connsiteY1" fmla="*/ 0 h 189129"/>
                <a:gd name="connsiteX0" fmla="*/ 0 w 171450"/>
                <a:gd name="connsiteY0" fmla="*/ 171450 h 173463"/>
                <a:gd name="connsiteX1" fmla="*/ 171450 w 171450"/>
                <a:gd name="connsiteY1" fmla="*/ 0 h 173463"/>
                <a:gd name="connsiteX0" fmla="*/ 0 w 212725"/>
                <a:gd name="connsiteY0" fmla="*/ 111125 h 114685"/>
                <a:gd name="connsiteX1" fmla="*/ 212725 w 212725"/>
                <a:gd name="connsiteY1" fmla="*/ 0 h 114685"/>
                <a:gd name="connsiteX0" fmla="*/ 0 w 212725"/>
                <a:gd name="connsiteY0" fmla="*/ 111125 h 114824"/>
                <a:gd name="connsiteX1" fmla="*/ 212725 w 212725"/>
                <a:gd name="connsiteY1" fmla="*/ 0 h 114824"/>
                <a:gd name="connsiteX0" fmla="*/ 0 w 212725"/>
                <a:gd name="connsiteY0" fmla="*/ 111125 h 118992"/>
                <a:gd name="connsiteX1" fmla="*/ 212725 w 212725"/>
                <a:gd name="connsiteY1" fmla="*/ 0 h 118992"/>
                <a:gd name="connsiteX0" fmla="*/ 0 w 212725"/>
                <a:gd name="connsiteY0" fmla="*/ 111125 h 118977"/>
                <a:gd name="connsiteX1" fmla="*/ 212725 w 212725"/>
                <a:gd name="connsiteY1" fmla="*/ 0 h 118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725" h="118977">
                  <a:moveTo>
                    <a:pt x="0" y="111125"/>
                  </a:moveTo>
                  <a:cubicBezTo>
                    <a:pt x="85725" y="142875"/>
                    <a:pt x="189221" y="72816"/>
                    <a:pt x="212725" y="0"/>
                  </a:cubicBezTo>
                </a:path>
              </a:pathLst>
            </a:custGeom>
            <a:noFill/>
            <a:ln w="127000" cap="rnd">
              <a:solidFill>
                <a:srgbClr val="4E27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D619CFE-DD24-2B26-A956-7FC83F2F0B21}"/>
                </a:ext>
              </a:extLst>
            </p:cNvPr>
            <p:cNvGrpSpPr/>
            <p:nvPr/>
          </p:nvGrpSpPr>
          <p:grpSpPr>
            <a:xfrm rot="19117666">
              <a:off x="12090569" y="7488265"/>
              <a:ext cx="353630" cy="376513"/>
              <a:chOff x="12138402" y="7575460"/>
              <a:chExt cx="216643" cy="23066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596A6BC3-1EB3-A1D2-EC17-D86A3AC67784}"/>
                  </a:ext>
                </a:extLst>
              </p:cNvPr>
              <p:cNvGrpSpPr/>
              <p:nvPr/>
            </p:nvGrpSpPr>
            <p:grpSpPr>
              <a:xfrm rot="20837172">
                <a:off x="12193372" y="7685942"/>
                <a:ext cx="161673" cy="120180"/>
                <a:chOff x="12130881" y="7590875"/>
                <a:chExt cx="161673" cy="120180"/>
              </a:xfrm>
              <a:solidFill>
                <a:schemeClr val="accent4">
                  <a:lumMod val="50000"/>
                </a:schemeClr>
              </a:solidFill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D715D60-A398-3F8C-FB51-1A87FF589F92}"/>
                    </a:ext>
                  </a:extLst>
                </p:cNvPr>
                <p:cNvSpPr/>
                <p:nvPr/>
              </p:nvSpPr>
              <p:spPr>
                <a:xfrm>
                  <a:off x="12165516" y="7590875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58D6220-47E0-CB0C-BA50-FB0D9D8CB1C0}"/>
                    </a:ext>
                  </a:extLst>
                </p:cNvPr>
                <p:cNvSpPr/>
                <p:nvPr/>
              </p:nvSpPr>
              <p:spPr>
                <a:xfrm>
                  <a:off x="12130881" y="7627963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178EF91-66F0-0500-54C7-C06CC19657C5}"/>
                    </a:ext>
                  </a:extLst>
                </p:cNvPr>
                <p:cNvSpPr/>
                <p:nvPr/>
              </p:nvSpPr>
              <p:spPr>
                <a:xfrm>
                  <a:off x="12190412" y="7637488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E04A195-4F3E-D05F-95CF-78311629014F}"/>
                    </a:ext>
                  </a:extLst>
                </p:cNvPr>
                <p:cNvSpPr/>
                <p:nvPr/>
              </p:nvSpPr>
              <p:spPr>
                <a:xfrm>
                  <a:off x="12218987" y="7597007"/>
                  <a:ext cx="73567" cy="7356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64A6A3D-4757-A910-B9A2-39717DD72F54}"/>
                  </a:ext>
                </a:extLst>
              </p:cNvPr>
              <p:cNvSpPr/>
              <p:nvPr/>
            </p:nvSpPr>
            <p:spPr>
              <a:xfrm>
                <a:off x="12198727" y="769413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B61B567-159E-1F69-0A31-2A57FCE3D064}"/>
                  </a:ext>
                </a:extLst>
              </p:cNvPr>
              <p:cNvSpPr/>
              <p:nvPr/>
            </p:nvSpPr>
            <p:spPr>
              <a:xfrm>
                <a:off x="12261433" y="766873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0EBDCBE-FB09-A786-72A5-6E395F8683FF}"/>
                  </a:ext>
                </a:extLst>
              </p:cNvPr>
              <p:cNvSpPr/>
              <p:nvPr/>
            </p:nvSpPr>
            <p:spPr>
              <a:xfrm>
                <a:off x="12267783" y="7609200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0915589-EEFB-74FD-2ED9-4B1FEDCC99C4}"/>
                  </a:ext>
                </a:extLst>
              </p:cNvPr>
              <p:cNvSpPr/>
              <p:nvPr/>
            </p:nvSpPr>
            <p:spPr>
              <a:xfrm>
                <a:off x="12198437" y="7631643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B927170-69BD-24D6-F27C-FE42A5EE6A4C}"/>
                  </a:ext>
                </a:extLst>
              </p:cNvPr>
              <p:cNvSpPr/>
              <p:nvPr/>
            </p:nvSpPr>
            <p:spPr>
              <a:xfrm>
                <a:off x="12138402" y="7675081"/>
                <a:ext cx="73567" cy="73567"/>
              </a:xfrm>
              <a:prstGeom prst="ellipse">
                <a:avLst/>
              </a:prstGeom>
              <a:solidFill>
                <a:srgbClr val="0B698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5B2D048-1905-D2CB-EB6F-6813A5E04CCB}"/>
                  </a:ext>
                </a:extLst>
              </p:cNvPr>
              <p:cNvGrpSpPr/>
              <p:nvPr/>
            </p:nvGrpSpPr>
            <p:grpSpPr>
              <a:xfrm>
                <a:off x="12144984" y="7575460"/>
                <a:ext cx="161673" cy="143148"/>
                <a:chOff x="12130881" y="7581350"/>
                <a:chExt cx="161673" cy="14314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0D3855D-B647-4FB8-7015-AA14D07E57E0}"/>
                    </a:ext>
                  </a:extLst>
                </p:cNvPr>
                <p:cNvSpPr/>
                <p:nvPr/>
              </p:nvSpPr>
              <p:spPr>
                <a:xfrm>
                  <a:off x="12165516" y="7581350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6FD18F9-42DA-6BCA-ABF5-B4569C467CA8}"/>
                    </a:ext>
                  </a:extLst>
                </p:cNvPr>
                <p:cNvSpPr/>
                <p:nvPr/>
              </p:nvSpPr>
              <p:spPr>
                <a:xfrm>
                  <a:off x="12130881" y="7627963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0F9FB25-F117-EC81-EE26-526BC63D811F}"/>
                    </a:ext>
                  </a:extLst>
                </p:cNvPr>
                <p:cNvSpPr/>
                <p:nvPr/>
              </p:nvSpPr>
              <p:spPr>
                <a:xfrm>
                  <a:off x="12191263" y="7650931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82DF067-5B51-EE83-2309-9604D3E73BC6}"/>
                    </a:ext>
                  </a:extLst>
                </p:cNvPr>
                <p:cNvSpPr/>
                <p:nvPr/>
              </p:nvSpPr>
              <p:spPr>
                <a:xfrm>
                  <a:off x="12218987" y="7597007"/>
                  <a:ext cx="73567" cy="73567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1156</Words>
  <Application>Microsoft Office PowerPoint</Application>
  <PresentationFormat>Custom</PresentationFormat>
  <Paragraphs>105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304</cp:revision>
  <dcterms:created xsi:type="dcterms:W3CDTF">2025-02-13T06:11:16Z</dcterms:created>
  <dcterms:modified xsi:type="dcterms:W3CDTF">2025-02-19T22:32:35Z</dcterms:modified>
</cp:coreProperties>
</file>